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</p:sldMasterIdLst>
  <p:notesMasterIdLst>
    <p:notesMasterId r:id="rId27"/>
  </p:notesMasterIdLst>
  <p:sldIdLst>
    <p:sldId id="296" r:id="rId5"/>
    <p:sldId id="438" r:id="rId6"/>
    <p:sldId id="423" r:id="rId7"/>
    <p:sldId id="439" r:id="rId8"/>
    <p:sldId id="443" r:id="rId9"/>
    <p:sldId id="441" r:id="rId10"/>
    <p:sldId id="445" r:id="rId11"/>
    <p:sldId id="405" r:id="rId12"/>
    <p:sldId id="446" r:id="rId13"/>
    <p:sldId id="304" r:id="rId14"/>
    <p:sldId id="453" r:id="rId15"/>
    <p:sldId id="454" r:id="rId16"/>
    <p:sldId id="442" r:id="rId17"/>
    <p:sldId id="440" r:id="rId18"/>
    <p:sldId id="395" r:id="rId19"/>
    <p:sldId id="447" r:id="rId20"/>
    <p:sldId id="448" r:id="rId21"/>
    <p:sldId id="449" r:id="rId22"/>
    <p:sldId id="450" r:id="rId23"/>
    <p:sldId id="451" r:id="rId24"/>
    <p:sldId id="452" r:id="rId25"/>
    <p:sldId id="311" r:id="rId26"/>
  </p:sldIdLst>
  <p:sldSz cx="12192000" cy="6858000"/>
  <p:notesSz cx="13716000" cy="2438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8D4239-50D8-4572-9961-5CF480479FA3}">
          <p14:sldIdLst>
            <p14:sldId id="296"/>
            <p14:sldId id="438"/>
            <p14:sldId id="423"/>
            <p14:sldId id="439"/>
            <p14:sldId id="443"/>
            <p14:sldId id="441"/>
            <p14:sldId id="445"/>
            <p14:sldId id="405"/>
            <p14:sldId id="446"/>
            <p14:sldId id="304"/>
            <p14:sldId id="453"/>
            <p14:sldId id="454"/>
            <p14:sldId id="442"/>
            <p14:sldId id="440"/>
            <p14:sldId id="395"/>
            <p14:sldId id="447"/>
            <p14:sldId id="448"/>
            <p14:sldId id="449"/>
            <p14:sldId id="450"/>
            <p14:sldId id="451"/>
            <p14:sldId id="452"/>
          </p14:sldIdLst>
        </p14:section>
        <p14:section name="Untitled Section" id="{C40B3F61-6037-4264-89ED-5A43A7434B7D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2C8F"/>
    <a:srgbClr val="FDFBF6"/>
    <a:srgbClr val="EFEFEF"/>
    <a:srgbClr val="1B4A5A"/>
    <a:srgbClr val="1D4B5B"/>
    <a:srgbClr val="EF415C"/>
    <a:srgbClr val="354560"/>
    <a:srgbClr val="AAC4E9"/>
    <a:srgbClr val="F5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62" y="10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62435-A7F8-4A6E-B4FB-98515E24635D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E779841-BB26-4D1E-A1D5-E785FC389906}">
      <dgm:prSet/>
      <dgm:spPr/>
      <dgm:t>
        <a:bodyPr/>
        <a:lstStyle/>
        <a:p>
          <a:r>
            <a:rPr lang="en-US"/>
            <a:t>U.S. citizen</a:t>
          </a:r>
        </a:p>
      </dgm:t>
    </dgm:pt>
    <dgm:pt modelId="{16D6F7AF-9F24-4EC4-9989-6828EE1F4809}" type="parTrans" cxnId="{74DB2EBF-832E-4B05-B8F4-1A8BB2D84125}">
      <dgm:prSet/>
      <dgm:spPr/>
      <dgm:t>
        <a:bodyPr/>
        <a:lstStyle/>
        <a:p>
          <a:endParaRPr lang="en-US"/>
        </a:p>
      </dgm:t>
    </dgm:pt>
    <dgm:pt modelId="{313F91CC-462D-4E17-9E46-B340A44046A4}" type="sibTrans" cxnId="{74DB2EBF-832E-4B05-B8F4-1A8BB2D84125}">
      <dgm:prSet/>
      <dgm:spPr/>
      <dgm:t>
        <a:bodyPr/>
        <a:lstStyle/>
        <a:p>
          <a:endParaRPr lang="en-US"/>
        </a:p>
      </dgm:t>
    </dgm:pt>
    <dgm:pt modelId="{2E2D1619-4BD8-4343-B22D-52F659725ACE}">
      <dgm:prSet/>
      <dgm:spPr/>
      <dgm:t>
        <a:bodyPr/>
        <a:lstStyle/>
        <a:p>
          <a:r>
            <a:rPr lang="en-US"/>
            <a:t>Pre-register at 16 or 17</a:t>
          </a:r>
          <a:br>
            <a:rPr lang="en-US"/>
          </a:br>
          <a:r>
            <a:rPr lang="en-US"/>
            <a:t> </a:t>
          </a:r>
          <a:r>
            <a:rPr lang="en-US" i="1"/>
            <a:t>(Must be 18 to vote)</a:t>
          </a:r>
          <a:endParaRPr lang="en-US"/>
        </a:p>
      </dgm:t>
    </dgm:pt>
    <dgm:pt modelId="{06D7B9BA-0752-4981-A987-A41B7BE93DCC}" type="parTrans" cxnId="{5B7676A1-EB30-4EEE-B908-4AF124E5F585}">
      <dgm:prSet/>
      <dgm:spPr/>
      <dgm:t>
        <a:bodyPr/>
        <a:lstStyle/>
        <a:p>
          <a:endParaRPr lang="en-US"/>
        </a:p>
      </dgm:t>
    </dgm:pt>
    <dgm:pt modelId="{00821D1C-2372-4A84-8F97-A96628EA9007}" type="sibTrans" cxnId="{5B7676A1-EB30-4EEE-B908-4AF124E5F585}">
      <dgm:prSet/>
      <dgm:spPr/>
      <dgm:t>
        <a:bodyPr/>
        <a:lstStyle/>
        <a:p>
          <a:endParaRPr lang="en-US"/>
        </a:p>
      </dgm:t>
    </dgm:pt>
    <dgm:pt modelId="{F8107F08-6F44-412C-9689-F53D63560F8F}">
      <dgm:prSet/>
      <dgm:spPr/>
      <dgm:t>
        <a:bodyPr/>
        <a:lstStyle/>
        <a:p>
          <a:r>
            <a:rPr lang="en-US"/>
            <a:t>Resident of Minnesota for at least 20 days</a:t>
          </a:r>
        </a:p>
      </dgm:t>
    </dgm:pt>
    <dgm:pt modelId="{FD698301-E320-4857-B8E1-6033EF0C5318}" type="parTrans" cxnId="{AFA8C491-AA5A-473E-A3EC-110F04B92002}">
      <dgm:prSet/>
      <dgm:spPr/>
      <dgm:t>
        <a:bodyPr/>
        <a:lstStyle/>
        <a:p>
          <a:endParaRPr lang="en-US"/>
        </a:p>
      </dgm:t>
    </dgm:pt>
    <dgm:pt modelId="{4CE0CEFD-2030-4823-9FD5-C4368EEAA45A}" type="sibTrans" cxnId="{AFA8C491-AA5A-473E-A3EC-110F04B92002}">
      <dgm:prSet/>
      <dgm:spPr/>
      <dgm:t>
        <a:bodyPr/>
        <a:lstStyle/>
        <a:p>
          <a:endParaRPr lang="en-US"/>
        </a:p>
      </dgm:t>
    </dgm:pt>
    <dgm:pt modelId="{0CE1B141-5CC2-4345-80C1-2F17C807F282}">
      <dgm:prSet/>
      <dgm:spPr/>
      <dgm:t>
        <a:bodyPr/>
        <a:lstStyle/>
        <a:p>
          <a:r>
            <a:rPr lang="en-US" dirty="0"/>
            <a:t>Not </a:t>
          </a:r>
          <a:r>
            <a:rPr lang="en-US" b="1" dirty="0"/>
            <a:t>currently </a:t>
          </a:r>
          <a:r>
            <a:rPr lang="en-US" dirty="0"/>
            <a:t>incarcerated for a felony conviction. </a:t>
          </a:r>
        </a:p>
      </dgm:t>
    </dgm:pt>
    <dgm:pt modelId="{0D217D00-BC4B-4894-85F4-BAF019D5C48D}" type="parTrans" cxnId="{8851ADFE-A4FD-4467-840B-1C9342D0094F}">
      <dgm:prSet/>
      <dgm:spPr/>
      <dgm:t>
        <a:bodyPr/>
        <a:lstStyle/>
        <a:p>
          <a:endParaRPr lang="en-US"/>
        </a:p>
      </dgm:t>
    </dgm:pt>
    <dgm:pt modelId="{3BD906F2-6615-4968-A177-2CB779548F8A}" type="sibTrans" cxnId="{8851ADFE-A4FD-4467-840B-1C9342D0094F}">
      <dgm:prSet/>
      <dgm:spPr/>
      <dgm:t>
        <a:bodyPr/>
        <a:lstStyle/>
        <a:p>
          <a:endParaRPr lang="en-US"/>
        </a:p>
      </dgm:t>
    </dgm:pt>
    <dgm:pt modelId="{A424B2BC-A039-4206-80C8-E5E8006F44E5}">
      <dgm:prSet/>
      <dgm:spPr/>
      <dgm:t>
        <a:bodyPr/>
        <a:lstStyle/>
        <a:p>
          <a:r>
            <a:rPr lang="en-US"/>
            <a:t>Voters under guardianship </a:t>
          </a:r>
          <a:r>
            <a:rPr lang="en-US" b="1"/>
            <a:t>can</a:t>
          </a:r>
          <a:r>
            <a:rPr lang="en-US"/>
            <a:t> vote unless a judge  </a:t>
          </a:r>
          <a:br>
            <a:rPr lang="en-US"/>
          </a:br>
          <a:r>
            <a:rPr lang="en-US"/>
            <a:t>   specifically revoked their right to vote.</a:t>
          </a:r>
        </a:p>
      </dgm:t>
    </dgm:pt>
    <dgm:pt modelId="{27035B0C-E461-4059-9239-E8D9AAB6192D}" type="parTrans" cxnId="{8E3CFC79-643E-44D9-AFB8-15A8CB0D37D6}">
      <dgm:prSet/>
      <dgm:spPr/>
      <dgm:t>
        <a:bodyPr/>
        <a:lstStyle/>
        <a:p>
          <a:endParaRPr lang="en-US"/>
        </a:p>
      </dgm:t>
    </dgm:pt>
    <dgm:pt modelId="{530F307E-02F3-4C2A-A6DC-FDB82B2D99A4}" type="sibTrans" cxnId="{8E3CFC79-643E-44D9-AFB8-15A8CB0D37D6}">
      <dgm:prSet/>
      <dgm:spPr/>
      <dgm:t>
        <a:bodyPr/>
        <a:lstStyle/>
        <a:p>
          <a:endParaRPr lang="en-US"/>
        </a:p>
      </dgm:t>
    </dgm:pt>
    <dgm:pt modelId="{34193EF9-14C1-4E07-B205-AA3EF9F76039}" type="pres">
      <dgm:prSet presAssocID="{40C62435-A7F8-4A6E-B4FB-98515E24635D}" presName="Name0" presStyleCnt="0">
        <dgm:presLayoutVars>
          <dgm:dir/>
          <dgm:animLvl val="lvl"/>
          <dgm:resizeHandles val="exact"/>
        </dgm:presLayoutVars>
      </dgm:prSet>
      <dgm:spPr/>
    </dgm:pt>
    <dgm:pt modelId="{B835E849-333F-413F-AE6C-0FF8C2ADB5FE}" type="pres">
      <dgm:prSet presAssocID="{6E779841-BB26-4D1E-A1D5-E785FC389906}" presName="linNode" presStyleCnt="0"/>
      <dgm:spPr/>
    </dgm:pt>
    <dgm:pt modelId="{E99A1A21-58A3-468A-A0BD-3609D8BE1245}" type="pres">
      <dgm:prSet presAssocID="{6E779841-BB26-4D1E-A1D5-E785FC38990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C254E02E-0A87-463D-B435-F1D73273EF54}" type="pres">
      <dgm:prSet presAssocID="{313F91CC-462D-4E17-9E46-B340A44046A4}" presName="sp" presStyleCnt="0"/>
      <dgm:spPr/>
    </dgm:pt>
    <dgm:pt modelId="{F9D73256-4B36-4255-9C1A-63BC8212A4E2}" type="pres">
      <dgm:prSet presAssocID="{2E2D1619-4BD8-4343-B22D-52F659725ACE}" presName="linNode" presStyleCnt="0"/>
      <dgm:spPr/>
    </dgm:pt>
    <dgm:pt modelId="{914A6AD9-6862-478B-99EC-195E928C0B21}" type="pres">
      <dgm:prSet presAssocID="{2E2D1619-4BD8-4343-B22D-52F659725AC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73B7C6B-1505-419E-AA1D-F786B696254C}" type="pres">
      <dgm:prSet presAssocID="{00821D1C-2372-4A84-8F97-A96628EA9007}" presName="sp" presStyleCnt="0"/>
      <dgm:spPr/>
    </dgm:pt>
    <dgm:pt modelId="{AAFAC2A8-8D9F-4085-8DEC-9C7B301FFC39}" type="pres">
      <dgm:prSet presAssocID="{F8107F08-6F44-412C-9689-F53D63560F8F}" presName="linNode" presStyleCnt="0"/>
      <dgm:spPr/>
    </dgm:pt>
    <dgm:pt modelId="{3E5DA3F1-95A6-4F7D-B6CE-530A865A5FBE}" type="pres">
      <dgm:prSet presAssocID="{F8107F08-6F44-412C-9689-F53D63560F8F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9DBFEBB-8608-4C8C-BE5D-C23D27CA2C66}" type="pres">
      <dgm:prSet presAssocID="{4CE0CEFD-2030-4823-9FD5-C4368EEAA45A}" presName="sp" presStyleCnt="0"/>
      <dgm:spPr/>
    </dgm:pt>
    <dgm:pt modelId="{EABF1700-E36A-49EC-9C5C-1C280490A5B6}" type="pres">
      <dgm:prSet presAssocID="{0CE1B141-5CC2-4345-80C1-2F17C807F282}" presName="linNode" presStyleCnt="0"/>
      <dgm:spPr/>
    </dgm:pt>
    <dgm:pt modelId="{6833E3F6-6AD3-470C-9EC8-B14A2B6D7B0A}" type="pres">
      <dgm:prSet presAssocID="{0CE1B141-5CC2-4345-80C1-2F17C807F28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C0EA04-31F9-40E6-8A4F-377656960A38}" type="pres">
      <dgm:prSet presAssocID="{3BD906F2-6615-4968-A177-2CB779548F8A}" presName="sp" presStyleCnt="0"/>
      <dgm:spPr/>
    </dgm:pt>
    <dgm:pt modelId="{389B5A9F-F274-42E3-9C92-E4EF2E5E81F7}" type="pres">
      <dgm:prSet presAssocID="{A424B2BC-A039-4206-80C8-E5E8006F44E5}" presName="linNode" presStyleCnt="0"/>
      <dgm:spPr/>
    </dgm:pt>
    <dgm:pt modelId="{A5D8A79F-4D6F-43EF-AAA9-4B6204D4C6F0}" type="pres">
      <dgm:prSet presAssocID="{A424B2BC-A039-4206-80C8-E5E8006F44E5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FC1F1C75-87E9-4F1D-92A4-86F59D36B53C}" type="presOf" srcId="{F8107F08-6F44-412C-9689-F53D63560F8F}" destId="{3E5DA3F1-95A6-4F7D-B6CE-530A865A5FBE}" srcOrd="0" destOrd="0" presId="urn:microsoft.com/office/officeart/2005/8/layout/vList5"/>
    <dgm:cxn modelId="{2BDC3C58-D1DA-4D0E-978B-E8C968775DF8}" type="presOf" srcId="{2E2D1619-4BD8-4343-B22D-52F659725ACE}" destId="{914A6AD9-6862-478B-99EC-195E928C0B21}" srcOrd="0" destOrd="0" presId="urn:microsoft.com/office/officeart/2005/8/layout/vList5"/>
    <dgm:cxn modelId="{8E3CFC79-643E-44D9-AFB8-15A8CB0D37D6}" srcId="{40C62435-A7F8-4A6E-B4FB-98515E24635D}" destId="{A424B2BC-A039-4206-80C8-E5E8006F44E5}" srcOrd="4" destOrd="0" parTransId="{27035B0C-E461-4059-9239-E8D9AAB6192D}" sibTransId="{530F307E-02F3-4C2A-A6DC-FDB82B2D99A4}"/>
    <dgm:cxn modelId="{AFA8C491-AA5A-473E-A3EC-110F04B92002}" srcId="{40C62435-A7F8-4A6E-B4FB-98515E24635D}" destId="{F8107F08-6F44-412C-9689-F53D63560F8F}" srcOrd="2" destOrd="0" parTransId="{FD698301-E320-4857-B8E1-6033EF0C5318}" sibTransId="{4CE0CEFD-2030-4823-9FD5-C4368EEAA45A}"/>
    <dgm:cxn modelId="{CCB9CD9A-531C-4886-844C-CF45A89340E1}" type="presOf" srcId="{6E779841-BB26-4D1E-A1D5-E785FC389906}" destId="{E99A1A21-58A3-468A-A0BD-3609D8BE1245}" srcOrd="0" destOrd="0" presId="urn:microsoft.com/office/officeart/2005/8/layout/vList5"/>
    <dgm:cxn modelId="{5B7676A1-EB30-4EEE-B908-4AF124E5F585}" srcId="{40C62435-A7F8-4A6E-B4FB-98515E24635D}" destId="{2E2D1619-4BD8-4343-B22D-52F659725ACE}" srcOrd="1" destOrd="0" parTransId="{06D7B9BA-0752-4981-A987-A41B7BE93DCC}" sibTransId="{00821D1C-2372-4A84-8F97-A96628EA9007}"/>
    <dgm:cxn modelId="{74DB2EBF-832E-4B05-B8F4-1A8BB2D84125}" srcId="{40C62435-A7F8-4A6E-B4FB-98515E24635D}" destId="{6E779841-BB26-4D1E-A1D5-E785FC389906}" srcOrd="0" destOrd="0" parTransId="{16D6F7AF-9F24-4EC4-9989-6828EE1F4809}" sibTransId="{313F91CC-462D-4E17-9E46-B340A44046A4}"/>
    <dgm:cxn modelId="{216B36CE-3E84-42A7-A391-6CC5B2C50D86}" type="presOf" srcId="{0CE1B141-5CC2-4345-80C1-2F17C807F282}" destId="{6833E3F6-6AD3-470C-9EC8-B14A2B6D7B0A}" srcOrd="0" destOrd="0" presId="urn:microsoft.com/office/officeart/2005/8/layout/vList5"/>
    <dgm:cxn modelId="{8EAC5FDA-F775-437C-8DFE-AF1FECB752AE}" type="presOf" srcId="{A424B2BC-A039-4206-80C8-E5E8006F44E5}" destId="{A5D8A79F-4D6F-43EF-AAA9-4B6204D4C6F0}" srcOrd="0" destOrd="0" presId="urn:microsoft.com/office/officeart/2005/8/layout/vList5"/>
    <dgm:cxn modelId="{2E771DED-8654-4AC8-BFD6-89479311EF8F}" type="presOf" srcId="{40C62435-A7F8-4A6E-B4FB-98515E24635D}" destId="{34193EF9-14C1-4E07-B205-AA3EF9F76039}" srcOrd="0" destOrd="0" presId="urn:microsoft.com/office/officeart/2005/8/layout/vList5"/>
    <dgm:cxn modelId="{8851ADFE-A4FD-4467-840B-1C9342D0094F}" srcId="{40C62435-A7F8-4A6E-B4FB-98515E24635D}" destId="{0CE1B141-5CC2-4345-80C1-2F17C807F282}" srcOrd="3" destOrd="0" parTransId="{0D217D00-BC4B-4894-85F4-BAF019D5C48D}" sibTransId="{3BD906F2-6615-4968-A177-2CB779548F8A}"/>
    <dgm:cxn modelId="{9641204B-BEC7-4660-A7D8-09F033271B56}" type="presParOf" srcId="{34193EF9-14C1-4E07-B205-AA3EF9F76039}" destId="{B835E849-333F-413F-AE6C-0FF8C2ADB5FE}" srcOrd="0" destOrd="0" presId="urn:microsoft.com/office/officeart/2005/8/layout/vList5"/>
    <dgm:cxn modelId="{9F830A59-3BDA-4F9D-88D0-5EACC8E57C76}" type="presParOf" srcId="{B835E849-333F-413F-AE6C-0FF8C2ADB5FE}" destId="{E99A1A21-58A3-468A-A0BD-3609D8BE1245}" srcOrd="0" destOrd="0" presId="urn:microsoft.com/office/officeart/2005/8/layout/vList5"/>
    <dgm:cxn modelId="{CB1A749C-8853-4884-A883-5079FD4E8EA4}" type="presParOf" srcId="{34193EF9-14C1-4E07-B205-AA3EF9F76039}" destId="{C254E02E-0A87-463D-B435-F1D73273EF54}" srcOrd="1" destOrd="0" presId="urn:microsoft.com/office/officeart/2005/8/layout/vList5"/>
    <dgm:cxn modelId="{E85C3BAD-9E69-4EBF-B875-80E2EDFE2741}" type="presParOf" srcId="{34193EF9-14C1-4E07-B205-AA3EF9F76039}" destId="{F9D73256-4B36-4255-9C1A-63BC8212A4E2}" srcOrd="2" destOrd="0" presId="urn:microsoft.com/office/officeart/2005/8/layout/vList5"/>
    <dgm:cxn modelId="{E6DF78BE-952F-46E3-94F5-785939C14344}" type="presParOf" srcId="{F9D73256-4B36-4255-9C1A-63BC8212A4E2}" destId="{914A6AD9-6862-478B-99EC-195E928C0B21}" srcOrd="0" destOrd="0" presId="urn:microsoft.com/office/officeart/2005/8/layout/vList5"/>
    <dgm:cxn modelId="{12153724-6EF3-49A9-B471-D6424B3D9697}" type="presParOf" srcId="{34193EF9-14C1-4E07-B205-AA3EF9F76039}" destId="{A73B7C6B-1505-419E-AA1D-F786B696254C}" srcOrd="3" destOrd="0" presId="urn:microsoft.com/office/officeart/2005/8/layout/vList5"/>
    <dgm:cxn modelId="{F8552B78-4EDE-44A9-B4CB-E26464423B7B}" type="presParOf" srcId="{34193EF9-14C1-4E07-B205-AA3EF9F76039}" destId="{AAFAC2A8-8D9F-4085-8DEC-9C7B301FFC39}" srcOrd="4" destOrd="0" presId="urn:microsoft.com/office/officeart/2005/8/layout/vList5"/>
    <dgm:cxn modelId="{D8DF9463-A666-4E36-A0F5-A2D5F7400B5B}" type="presParOf" srcId="{AAFAC2A8-8D9F-4085-8DEC-9C7B301FFC39}" destId="{3E5DA3F1-95A6-4F7D-B6CE-530A865A5FBE}" srcOrd="0" destOrd="0" presId="urn:microsoft.com/office/officeart/2005/8/layout/vList5"/>
    <dgm:cxn modelId="{5C81A749-FCCF-43A4-A151-3FCA49202224}" type="presParOf" srcId="{34193EF9-14C1-4E07-B205-AA3EF9F76039}" destId="{59DBFEBB-8608-4C8C-BE5D-C23D27CA2C66}" srcOrd="5" destOrd="0" presId="urn:microsoft.com/office/officeart/2005/8/layout/vList5"/>
    <dgm:cxn modelId="{3AC41551-34EB-48F9-8776-B664041849CB}" type="presParOf" srcId="{34193EF9-14C1-4E07-B205-AA3EF9F76039}" destId="{EABF1700-E36A-49EC-9C5C-1C280490A5B6}" srcOrd="6" destOrd="0" presId="urn:microsoft.com/office/officeart/2005/8/layout/vList5"/>
    <dgm:cxn modelId="{23D5A6DB-1B36-4EA2-808B-217D653A3B02}" type="presParOf" srcId="{EABF1700-E36A-49EC-9C5C-1C280490A5B6}" destId="{6833E3F6-6AD3-470C-9EC8-B14A2B6D7B0A}" srcOrd="0" destOrd="0" presId="urn:microsoft.com/office/officeart/2005/8/layout/vList5"/>
    <dgm:cxn modelId="{2E276001-CCCF-455A-92D1-7D231C3AE5CF}" type="presParOf" srcId="{34193EF9-14C1-4E07-B205-AA3EF9F76039}" destId="{D0C0EA04-31F9-40E6-8A4F-377656960A38}" srcOrd="7" destOrd="0" presId="urn:microsoft.com/office/officeart/2005/8/layout/vList5"/>
    <dgm:cxn modelId="{02FD96E3-AF7A-403B-928B-F9398F00DC3D}" type="presParOf" srcId="{34193EF9-14C1-4E07-B205-AA3EF9F76039}" destId="{389B5A9F-F274-42E3-9C92-E4EF2E5E81F7}" srcOrd="8" destOrd="0" presId="urn:microsoft.com/office/officeart/2005/8/layout/vList5"/>
    <dgm:cxn modelId="{BABA7EF0-3511-448F-B8A9-3E12645209BD}" type="presParOf" srcId="{389B5A9F-F274-42E3-9C92-E4EF2E5E81F7}" destId="{A5D8A79F-4D6F-43EF-AAA9-4B6204D4C6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545475-E879-43D2-BDED-A558102EA61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35CD41-9551-4FD0-97F4-A17205423D2A}">
      <dgm:prSet custT="1"/>
      <dgm:spPr/>
      <dgm:t>
        <a:bodyPr/>
        <a:lstStyle/>
        <a:p>
          <a:pPr algn="ctr"/>
          <a:r>
            <a:rPr lang="en-US" sz="3400" kern="1200" dirty="0"/>
            <a:t>County Elections Website</a:t>
          </a:r>
        </a:p>
      </dgm:t>
    </dgm:pt>
    <dgm:pt modelId="{FD3C4C0B-3059-4B53-B2EE-E7ADDA116432}" type="parTrans" cxnId="{181F57D4-61B5-4A83-90E7-0ED66DA59B55}">
      <dgm:prSet/>
      <dgm:spPr/>
      <dgm:t>
        <a:bodyPr/>
        <a:lstStyle/>
        <a:p>
          <a:endParaRPr lang="en-US"/>
        </a:p>
      </dgm:t>
    </dgm:pt>
    <dgm:pt modelId="{EADB19EF-8EF7-42A1-8DAE-65AC5BBFA125}" type="sibTrans" cxnId="{181F57D4-61B5-4A83-90E7-0ED66DA59B55}">
      <dgm:prSet/>
      <dgm:spPr/>
      <dgm:t>
        <a:bodyPr/>
        <a:lstStyle/>
        <a:p>
          <a:endParaRPr lang="en-US"/>
        </a:p>
      </dgm:t>
    </dgm:pt>
    <dgm:pt modelId="{694497EC-5A5B-4904-A1E0-AB3FAE51E48C}">
      <dgm:prSet custT="1"/>
      <dgm:spPr/>
      <dgm:t>
        <a:bodyPr/>
        <a:lstStyle/>
        <a:p>
          <a:pPr algn="ctr"/>
          <a:r>
            <a:rPr lang="en-US" sz="3400" kern="1200" dirty="0"/>
            <a:t>City Clerk Website</a:t>
          </a:r>
        </a:p>
      </dgm:t>
    </dgm:pt>
    <dgm:pt modelId="{3C3B7AB2-5AA3-4F46-B0DF-A697B4D95C3D}" type="parTrans" cxnId="{73F3FE5B-BC77-495E-B91F-0E233D0DAC33}">
      <dgm:prSet/>
      <dgm:spPr/>
      <dgm:t>
        <a:bodyPr/>
        <a:lstStyle/>
        <a:p>
          <a:endParaRPr lang="en-US"/>
        </a:p>
      </dgm:t>
    </dgm:pt>
    <dgm:pt modelId="{E34C9CFC-45D2-447B-B074-1108D0C66402}" type="sibTrans" cxnId="{73F3FE5B-BC77-495E-B91F-0E233D0DAC33}">
      <dgm:prSet/>
      <dgm:spPr/>
      <dgm:t>
        <a:bodyPr/>
        <a:lstStyle/>
        <a:p>
          <a:endParaRPr lang="en-US"/>
        </a:p>
      </dgm:t>
    </dgm:pt>
    <dgm:pt modelId="{1E1E4114-C2F2-4578-B6FA-DCE28BC4D262}">
      <dgm:prSet custT="1"/>
      <dgm:spPr/>
      <dgm:t>
        <a:bodyPr/>
        <a:lstStyle/>
        <a:p>
          <a:pPr algn="ctr"/>
          <a:r>
            <a:rPr lang="en-US" sz="3400" dirty="0">
              <a:latin typeface="+mn-lt"/>
            </a:rPr>
            <a:t>Start at Sec. of State Site</a:t>
          </a:r>
        </a:p>
      </dgm:t>
    </dgm:pt>
    <dgm:pt modelId="{AD04C8A8-E934-456C-A9E7-2C2687CE62CB}" type="parTrans" cxnId="{FCC26ABB-2B66-470D-80BE-13EFD3AEB917}">
      <dgm:prSet/>
      <dgm:spPr/>
      <dgm:t>
        <a:bodyPr/>
        <a:lstStyle/>
        <a:p>
          <a:endParaRPr lang="en-US"/>
        </a:p>
      </dgm:t>
    </dgm:pt>
    <dgm:pt modelId="{AD206F1E-28F7-4E5F-88C0-64EF78B38900}" type="sibTrans" cxnId="{FCC26ABB-2B66-470D-80BE-13EFD3AEB917}">
      <dgm:prSet/>
      <dgm:spPr/>
      <dgm:t>
        <a:bodyPr/>
        <a:lstStyle/>
        <a:p>
          <a:endParaRPr lang="en-US"/>
        </a:p>
      </dgm:t>
    </dgm:pt>
    <dgm:pt modelId="{9FC3130C-2C8F-4C64-8AEA-5AC1626420BA}" type="pres">
      <dgm:prSet presAssocID="{BF545475-E879-43D2-BDED-A558102EA614}" presName="linear" presStyleCnt="0">
        <dgm:presLayoutVars>
          <dgm:animLvl val="lvl"/>
          <dgm:resizeHandles val="exact"/>
        </dgm:presLayoutVars>
      </dgm:prSet>
      <dgm:spPr/>
    </dgm:pt>
    <dgm:pt modelId="{3457AA4A-91F4-42AB-9FDD-44516DEC0797}" type="pres">
      <dgm:prSet presAssocID="{3E35CD41-9551-4FD0-97F4-A17205423D2A}" presName="parentText" presStyleLbl="node1" presStyleIdx="0" presStyleCnt="3" custLinFactNeighborX="267">
        <dgm:presLayoutVars>
          <dgm:chMax val="0"/>
          <dgm:bulletEnabled val="1"/>
        </dgm:presLayoutVars>
      </dgm:prSet>
      <dgm:spPr/>
    </dgm:pt>
    <dgm:pt modelId="{7DA8DFF0-0143-4091-AC90-388CB301A525}" type="pres">
      <dgm:prSet presAssocID="{EADB19EF-8EF7-42A1-8DAE-65AC5BBFA125}" presName="spacer" presStyleCnt="0"/>
      <dgm:spPr/>
    </dgm:pt>
    <dgm:pt modelId="{D4569A15-6E43-49DC-8FC1-744F3D0899A5}" type="pres">
      <dgm:prSet presAssocID="{694497EC-5A5B-4904-A1E0-AB3FAE51E48C}" presName="parentText" presStyleLbl="node1" presStyleIdx="1" presStyleCnt="3" custLinFactNeighborX="267">
        <dgm:presLayoutVars>
          <dgm:chMax val="0"/>
          <dgm:bulletEnabled val="1"/>
        </dgm:presLayoutVars>
      </dgm:prSet>
      <dgm:spPr/>
    </dgm:pt>
    <dgm:pt modelId="{7BF76E2D-199D-4039-B107-7F1DCC9D9721}" type="pres">
      <dgm:prSet presAssocID="{E34C9CFC-45D2-447B-B074-1108D0C66402}" presName="spacer" presStyleCnt="0"/>
      <dgm:spPr/>
    </dgm:pt>
    <dgm:pt modelId="{9E51F551-416B-4BFA-A8BB-FC163E569742}" type="pres">
      <dgm:prSet presAssocID="{1E1E4114-C2F2-4578-B6FA-DCE28BC4D262}" presName="parentText" presStyleLbl="node1" presStyleIdx="2" presStyleCnt="3" custLinFactNeighborX="267">
        <dgm:presLayoutVars>
          <dgm:chMax val="0"/>
          <dgm:bulletEnabled val="1"/>
        </dgm:presLayoutVars>
      </dgm:prSet>
      <dgm:spPr/>
    </dgm:pt>
  </dgm:ptLst>
  <dgm:cxnLst>
    <dgm:cxn modelId="{73F3FE5B-BC77-495E-B91F-0E233D0DAC33}" srcId="{BF545475-E879-43D2-BDED-A558102EA614}" destId="{694497EC-5A5B-4904-A1E0-AB3FAE51E48C}" srcOrd="1" destOrd="0" parTransId="{3C3B7AB2-5AA3-4F46-B0DF-A697B4D95C3D}" sibTransId="{E34C9CFC-45D2-447B-B074-1108D0C66402}"/>
    <dgm:cxn modelId="{320D5F60-7625-47D9-A3BB-511D779A97CA}" type="presOf" srcId="{3E35CD41-9551-4FD0-97F4-A17205423D2A}" destId="{3457AA4A-91F4-42AB-9FDD-44516DEC0797}" srcOrd="0" destOrd="0" presId="urn:microsoft.com/office/officeart/2005/8/layout/vList2"/>
    <dgm:cxn modelId="{B7528866-0CB1-4FB8-ACF3-6129BFABBDC7}" type="presOf" srcId="{1E1E4114-C2F2-4578-B6FA-DCE28BC4D262}" destId="{9E51F551-416B-4BFA-A8BB-FC163E569742}" srcOrd="0" destOrd="0" presId="urn:microsoft.com/office/officeart/2005/8/layout/vList2"/>
    <dgm:cxn modelId="{C5CC846A-0D3E-4A63-BF77-2CB95CCE7BCD}" type="presOf" srcId="{694497EC-5A5B-4904-A1E0-AB3FAE51E48C}" destId="{D4569A15-6E43-49DC-8FC1-744F3D0899A5}" srcOrd="0" destOrd="0" presId="urn:microsoft.com/office/officeart/2005/8/layout/vList2"/>
    <dgm:cxn modelId="{FCC26ABB-2B66-470D-80BE-13EFD3AEB917}" srcId="{BF545475-E879-43D2-BDED-A558102EA614}" destId="{1E1E4114-C2F2-4578-B6FA-DCE28BC4D262}" srcOrd="2" destOrd="0" parTransId="{AD04C8A8-E934-456C-A9E7-2C2687CE62CB}" sibTransId="{AD206F1E-28F7-4E5F-88C0-64EF78B38900}"/>
    <dgm:cxn modelId="{FC6289C8-13C6-42E9-A4CB-7C90E94A1A21}" type="presOf" srcId="{BF545475-E879-43D2-BDED-A558102EA614}" destId="{9FC3130C-2C8F-4C64-8AEA-5AC1626420BA}" srcOrd="0" destOrd="0" presId="urn:microsoft.com/office/officeart/2005/8/layout/vList2"/>
    <dgm:cxn modelId="{181F57D4-61B5-4A83-90E7-0ED66DA59B55}" srcId="{BF545475-E879-43D2-BDED-A558102EA614}" destId="{3E35CD41-9551-4FD0-97F4-A17205423D2A}" srcOrd="0" destOrd="0" parTransId="{FD3C4C0B-3059-4B53-B2EE-E7ADDA116432}" sibTransId="{EADB19EF-8EF7-42A1-8DAE-65AC5BBFA125}"/>
    <dgm:cxn modelId="{2BD19D5C-E908-47F3-9399-83E3BDE02DF7}" type="presParOf" srcId="{9FC3130C-2C8F-4C64-8AEA-5AC1626420BA}" destId="{3457AA4A-91F4-42AB-9FDD-44516DEC0797}" srcOrd="0" destOrd="0" presId="urn:microsoft.com/office/officeart/2005/8/layout/vList2"/>
    <dgm:cxn modelId="{87412530-7A2E-4F3C-BA0C-489F3224E6DE}" type="presParOf" srcId="{9FC3130C-2C8F-4C64-8AEA-5AC1626420BA}" destId="{7DA8DFF0-0143-4091-AC90-388CB301A525}" srcOrd="1" destOrd="0" presId="urn:microsoft.com/office/officeart/2005/8/layout/vList2"/>
    <dgm:cxn modelId="{209B1891-F971-4758-9AC8-726A1CDA1BF6}" type="presParOf" srcId="{9FC3130C-2C8F-4C64-8AEA-5AC1626420BA}" destId="{D4569A15-6E43-49DC-8FC1-744F3D0899A5}" srcOrd="2" destOrd="0" presId="urn:microsoft.com/office/officeart/2005/8/layout/vList2"/>
    <dgm:cxn modelId="{94088D9E-9102-416C-B5E5-03FE66D262E0}" type="presParOf" srcId="{9FC3130C-2C8F-4C64-8AEA-5AC1626420BA}" destId="{7BF76E2D-199D-4039-B107-7F1DCC9D9721}" srcOrd="3" destOrd="0" presId="urn:microsoft.com/office/officeart/2005/8/layout/vList2"/>
    <dgm:cxn modelId="{040BED7D-94C9-4F91-AE6E-3475A2FD5AFC}" type="presParOf" srcId="{9FC3130C-2C8F-4C64-8AEA-5AC1626420BA}" destId="{9E51F551-416B-4BFA-A8BB-FC163E5697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545475-E879-43D2-BDED-A558102EA61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35CD41-9551-4FD0-97F4-A17205423D2A}">
      <dgm:prSet custT="1"/>
      <dgm:spPr/>
      <dgm:t>
        <a:bodyPr/>
        <a:lstStyle/>
        <a:p>
          <a:pPr algn="ctr"/>
          <a:r>
            <a:rPr lang="en-US" sz="3400" kern="1200" dirty="0"/>
            <a:t>County Elections Website</a:t>
          </a:r>
        </a:p>
      </dgm:t>
    </dgm:pt>
    <dgm:pt modelId="{FD3C4C0B-3059-4B53-B2EE-E7ADDA116432}" type="parTrans" cxnId="{181F57D4-61B5-4A83-90E7-0ED66DA59B55}">
      <dgm:prSet/>
      <dgm:spPr/>
      <dgm:t>
        <a:bodyPr/>
        <a:lstStyle/>
        <a:p>
          <a:endParaRPr lang="en-US"/>
        </a:p>
      </dgm:t>
    </dgm:pt>
    <dgm:pt modelId="{EADB19EF-8EF7-42A1-8DAE-65AC5BBFA125}" type="sibTrans" cxnId="{181F57D4-61B5-4A83-90E7-0ED66DA59B55}">
      <dgm:prSet/>
      <dgm:spPr/>
      <dgm:t>
        <a:bodyPr/>
        <a:lstStyle/>
        <a:p>
          <a:endParaRPr lang="en-US"/>
        </a:p>
      </dgm:t>
    </dgm:pt>
    <dgm:pt modelId="{694497EC-5A5B-4904-A1E0-AB3FAE51E48C}">
      <dgm:prSet custT="1"/>
      <dgm:spPr/>
      <dgm:t>
        <a:bodyPr/>
        <a:lstStyle/>
        <a:p>
          <a:pPr algn="ctr"/>
          <a:r>
            <a:rPr lang="en-US" sz="3400" kern="1200" dirty="0">
              <a:solidFill>
                <a:srgbClr val="202C8F"/>
              </a:solidFill>
            </a:rPr>
            <a:t>City Clerk Website</a:t>
          </a:r>
        </a:p>
      </dgm:t>
    </dgm:pt>
    <dgm:pt modelId="{3C3B7AB2-5AA3-4F46-B0DF-A697B4D95C3D}" type="parTrans" cxnId="{73F3FE5B-BC77-495E-B91F-0E233D0DAC33}">
      <dgm:prSet/>
      <dgm:spPr/>
      <dgm:t>
        <a:bodyPr/>
        <a:lstStyle/>
        <a:p>
          <a:endParaRPr lang="en-US"/>
        </a:p>
      </dgm:t>
    </dgm:pt>
    <dgm:pt modelId="{E34C9CFC-45D2-447B-B074-1108D0C66402}" type="sibTrans" cxnId="{73F3FE5B-BC77-495E-B91F-0E233D0DAC33}">
      <dgm:prSet/>
      <dgm:spPr/>
      <dgm:t>
        <a:bodyPr/>
        <a:lstStyle/>
        <a:p>
          <a:endParaRPr lang="en-US"/>
        </a:p>
      </dgm:t>
    </dgm:pt>
    <dgm:pt modelId="{1E1E4114-C2F2-4578-B6FA-DCE28BC4D262}">
      <dgm:prSet custT="1"/>
      <dgm:spPr/>
      <dgm:t>
        <a:bodyPr/>
        <a:lstStyle/>
        <a:p>
          <a:pPr algn="ctr"/>
          <a:r>
            <a:rPr lang="en-US" sz="3400" dirty="0">
              <a:solidFill>
                <a:srgbClr val="202C8F"/>
              </a:solidFill>
              <a:latin typeface="+mn-lt"/>
            </a:rPr>
            <a:t>Start at Sec. of State Site</a:t>
          </a:r>
        </a:p>
      </dgm:t>
    </dgm:pt>
    <dgm:pt modelId="{AD04C8A8-E934-456C-A9E7-2C2687CE62CB}" type="parTrans" cxnId="{FCC26ABB-2B66-470D-80BE-13EFD3AEB917}">
      <dgm:prSet/>
      <dgm:spPr/>
      <dgm:t>
        <a:bodyPr/>
        <a:lstStyle/>
        <a:p>
          <a:endParaRPr lang="en-US"/>
        </a:p>
      </dgm:t>
    </dgm:pt>
    <dgm:pt modelId="{AD206F1E-28F7-4E5F-88C0-64EF78B38900}" type="sibTrans" cxnId="{FCC26ABB-2B66-470D-80BE-13EFD3AEB917}">
      <dgm:prSet/>
      <dgm:spPr/>
      <dgm:t>
        <a:bodyPr/>
        <a:lstStyle/>
        <a:p>
          <a:endParaRPr lang="en-US"/>
        </a:p>
      </dgm:t>
    </dgm:pt>
    <dgm:pt modelId="{9FC3130C-2C8F-4C64-8AEA-5AC1626420BA}" type="pres">
      <dgm:prSet presAssocID="{BF545475-E879-43D2-BDED-A558102EA614}" presName="linear" presStyleCnt="0">
        <dgm:presLayoutVars>
          <dgm:animLvl val="lvl"/>
          <dgm:resizeHandles val="exact"/>
        </dgm:presLayoutVars>
      </dgm:prSet>
      <dgm:spPr/>
    </dgm:pt>
    <dgm:pt modelId="{3457AA4A-91F4-42AB-9FDD-44516DEC0797}" type="pres">
      <dgm:prSet presAssocID="{3E35CD41-9551-4FD0-97F4-A17205423D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A8DFF0-0143-4091-AC90-388CB301A525}" type="pres">
      <dgm:prSet presAssocID="{EADB19EF-8EF7-42A1-8DAE-65AC5BBFA125}" presName="spacer" presStyleCnt="0"/>
      <dgm:spPr/>
    </dgm:pt>
    <dgm:pt modelId="{D4569A15-6E43-49DC-8FC1-744F3D0899A5}" type="pres">
      <dgm:prSet presAssocID="{694497EC-5A5B-4904-A1E0-AB3FAE51E4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F76E2D-199D-4039-B107-7F1DCC9D9721}" type="pres">
      <dgm:prSet presAssocID="{E34C9CFC-45D2-447B-B074-1108D0C66402}" presName="spacer" presStyleCnt="0"/>
      <dgm:spPr/>
    </dgm:pt>
    <dgm:pt modelId="{9E51F551-416B-4BFA-A8BB-FC163E569742}" type="pres">
      <dgm:prSet presAssocID="{1E1E4114-C2F2-4578-B6FA-DCE28BC4D26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F3FE5B-BC77-495E-B91F-0E233D0DAC33}" srcId="{BF545475-E879-43D2-BDED-A558102EA614}" destId="{694497EC-5A5B-4904-A1E0-AB3FAE51E48C}" srcOrd="1" destOrd="0" parTransId="{3C3B7AB2-5AA3-4F46-B0DF-A697B4D95C3D}" sibTransId="{E34C9CFC-45D2-447B-B074-1108D0C66402}"/>
    <dgm:cxn modelId="{320D5F60-7625-47D9-A3BB-511D779A97CA}" type="presOf" srcId="{3E35CD41-9551-4FD0-97F4-A17205423D2A}" destId="{3457AA4A-91F4-42AB-9FDD-44516DEC0797}" srcOrd="0" destOrd="0" presId="urn:microsoft.com/office/officeart/2005/8/layout/vList2"/>
    <dgm:cxn modelId="{B7528866-0CB1-4FB8-ACF3-6129BFABBDC7}" type="presOf" srcId="{1E1E4114-C2F2-4578-B6FA-DCE28BC4D262}" destId="{9E51F551-416B-4BFA-A8BB-FC163E569742}" srcOrd="0" destOrd="0" presId="urn:microsoft.com/office/officeart/2005/8/layout/vList2"/>
    <dgm:cxn modelId="{C5CC846A-0D3E-4A63-BF77-2CB95CCE7BCD}" type="presOf" srcId="{694497EC-5A5B-4904-A1E0-AB3FAE51E48C}" destId="{D4569A15-6E43-49DC-8FC1-744F3D0899A5}" srcOrd="0" destOrd="0" presId="urn:microsoft.com/office/officeart/2005/8/layout/vList2"/>
    <dgm:cxn modelId="{FCC26ABB-2B66-470D-80BE-13EFD3AEB917}" srcId="{BF545475-E879-43D2-BDED-A558102EA614}" destId="{1E1E4114-C2F2-4578-B6FA-DCE28BC4D262}" srcOrd="2" destOrd="0" parTransId="{AD04C8A8-E934-456C-A9E7-2C2687CE62CB}" sibTransId="{AD206F1E-28F7-4E5F-88C0-64EF78B38900}"/>
    <dgm:cxn modelId="{FC6289C8-13C6-42E9-A4CB-7C90E94A1A21}" type="presOf" srcId="{BF545475-E879-43D2-BDED-A558102EA614}" destId="{9FC3130C-2C8F-4C64-8AEA-5AC1626420BA}" srcOrd="0" destOrd="0" presId="urn:microsoft.com/office/officeart/2005/8/layout/vList2"/>
    <dgm:cxn modelId="{181F57D4-61B5-4A83-90E7-0ED66DA59B55}" srcId="{BF545475-E879-43D2-BDED-A558102EA614}" destId="{3E35CD41-9551-4FD0-97F4-A17205423D2A}" srcOrd="0" destOrd="0" parTransId="{FD3C4C0B-3059-4B53-B2EE-E7ADDA116432}" sibTransId="{EADB19EF-8EF7-42A1-8DAE-65AC5BBFA125}"/>
    <dgm:cxn modelId="{2BD19D5C-E908-47F3-9399-83E3BDE02DF7}" type="presParOf" srcId="{9FC3130C-2C8F-4C64-8AEA-5AC1626420BA}" destId="{3457AA4A-91F4-42AB-9FDD-44516DEC0797}" srcOrd="0" destOrd="0" presId="urn:microsoft.com/office/officeart/2005/8/layout/vList2"/>
    <dgm:cxn modelId="{87412530-7A2E-4F3C-BA0C-489F3224E6DE}" type="presParOf" srcId="{9FC3130C-2C8F-4C64-8AEA-5AC1626420BA}" destId="{7DA8DFF0-0143-4091-AC90-388CB301A525}" srcOrd="1" destOrd="0" presId="urn:microsoft.com/office/officeart/2005/8/layout/vList2"/>
    <dgm:cxn modelId="{209B1891-F971-4758-9AC8-726A1CDA1BF6}" type="presParOf" srcId="{9FC3130C-2C8F-4C64-8AEA-5AC1626420BA}" destId="{D4569A15-6E43-49DC-8FC1-744F3D0899A5}" srcOrd="2" destOrd="0" presId="urn:microsoft.com/office/officeart/2005/8/layout/vList2"/>
    <dgm:cxn modelId="{94088D9E-9102-416C-B5E5-03FE66D262E0}" type="presParOf" srcId="{9FC3130C-2C8F-4C64-8AEA-5AC1626420BA}" destId="{7BF76E2D-199D-4039-B107-7F1DCC9D9721}" srcOrd="3" destOrd="0" presId="urn:microsoft.com/office/officeart/2005/8/layout/vList2"/>
    <dgm:cxn modelId="{040BED7D-94C9-4F91-AE6E-3475A2FD5AFC}" type="presParOf" srcId="{9FC3130C-2C8F-4C64-8AEA-5AC1626420BA}" destId="{9E51F551-416B-4BFA-A8BB-FC163E5697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545475-E879-43D2-BDED-A558102EA61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35CD41-9551-4FD0-97F4-A17205423D2A}">
      <dgm:prSet custT="1"/>
      <dgm:spPr/>
      <dgm:t>
        <a:bodyPr/>
        <a:lstStyle/>
        <a:p>
          <a:pPr algn="ctr"/>
          <a:r>
            <a:rPr lang="en-US" sz="3400" kern="1200" dirty="0">
              <a:solidFill>
                <a:srgbClr val="202C8F"/>
              </a:solidFill>
            </a:rPr>
            <a:t>County Elections Website</a:t>
          </a:r>
        </a:p>
      </dgm:t>
    </dgm:pt>
    <dgm:pt modelId="{FD3C4C0B-3059-4B53-B2EE-E7ADDA116432}" type="parTrans" cxnId="{181F57D4-61B5-4A83-90E7-0ED66DA59B55}">
      <dgm:prSet/>
      <dgm:spPr/>
      <dgm:t>
        <a:bodyPr/>
        <a:lstStyle/>
        <a:p>
          <a:endParaRPr lang="en-US"/>
        </a:p>
      </dgm:t>
    </dgm:pt>
    <dgm:pt modelId="{EADB19EF-8EF7-42A1-8DAE-65AC5BBFA125}" type="sibTrans" cxnId="{181F57D4-61B5-4A83-90E7-0ED66DA59B55}">
      <dgm:prSet/>
      <dgm:spPr/>
      <dgm:t>
        <a:bodyPr/>
        <a:lstStyle/>
        <a:p>
          <a:endParaRPr lang="en-US"/>
        </a:p>
      </dgm:t>
    </dgm:pt>
    <dgm:pt modelId="{694497EC-5A5B-4904-A1E0-AB3FAE51E48C}">
      <dgm:prSet custT="1"/>
      <dgm:spPr/>
      <dgm:t>
        <a:bodyPr/>
        <a:lstStyle/>
        <a:p>
          <a:pPr algn="ctr"/>
          <a:r>
            <a:rPr lang="en-US" sz="3400" kern="1200" dirty="0"/>
            <a:t>City Clerk Website</a:t>
          </a:r>
        </a:p>
      </dgm:t>
    </dgm:pt>
    <dgm:pt modelId="{3C3B7AB2-5AA3-4F46-B0DF-A697B4D95C3D}" type="parTrans" cxnId="{73F3FE5B-BC77-495E-B91F-0E233D0DAC33}">
      <dgm:prSet/>
      <dgm:spPr/>
      <dgm:t>
        <a:bodyPr/>
        <a:lstStyle/>
        <a:p>
          <a:endParaRPr lang="en-US"/>
        </a:p>
      </dgm:t>
    </dgm:pt>
    <dgm:pt modelId="{E34C9CFC-45D2-447B-B074-1108D0C66402}" type="sibTrans" cxnId="{73F3FE5B-BC77-495E-B91F-0E233D0DAC33}">
      <dgm:prSet/>
      <dgm:spPr/>
      <dgm:t>
        <a:bodyPr/>
        <a:lstStyle/>
        <a:p>
          <a:endParaRPr lang="en-US"/>
        </a:p>
      </dgm:t>
    </dgm:pt>
    <dgm:pt modelId="{1E1E4114-C2F2-4578-B6FA-DCE28BC4D262}">
      <dgm:prSet custT="1"/>
      <dgm:spPr/>
      <dgm:t>
        <a:bodyPr/>
        <a:lstStyle/>
        <a:p>
          <a:pPr algn="ctr"/>
          <a:r>
            <a:rPr lang="en-US" sz="3400" dirty="0">
              <a:solidFill>
                <a:srgbClr val="202C8F"/>
              </a:solidFill>
              <a:latin typeface="+mn-lt"/>
            </a:rPr>
            <a:t>Start at Sec. of State Site</a:t>
          </a:r>
        </a:p>
      </dgm:t>
    </dgm:pt>
    <dgm:pt modelId="{AD04C8A8-E934-456C-A9E7-2C2687CE62CB}" type="parTrans" cxnId="{FCC26ABB-2B66-470D-80BE-13EFD3AEB917}">
      <dgm:prSet/>
      <dgm:spPr/>
      <dgm:t>
        <a:bodyPr/>
        <a:lstStyle/>
        <a:p>
          <a:endParaRPr lang="en-US"/>
        </a:p>
      </dgm:t>
    </dgm:pt>
    <dgm:pt modelId="{AD206F1E-28F7-4E5F-88C0-64EF78B38900}" type="sibTrans" cxnId="{FCC26ABB-2B66-470D-80BE-13EFD3AEB917}">
      <dgm:prSet/>
      <dgm:spPr/>
      <dgm:t>
        <a:bodyPr/>
        <a:lstStyle/>
        <a:p>
          <a:endParaRPr lang="en-US"/>
        </a:p>
      </dgm:t>
    </dgm:pt>
    <dgm:pt modelId="{9FC3130C-2C8F-4C64-8AEA-5AC1626420BA}" type="pres">
      <dgm:prSet presAssocID="{BF545475-E879-43D2-BDED-A558102EA614}" presName="linear" presStyleCnt="0">
        <dgm:presLayoutVars>
          <dgm:animLvl val="lvl"/>
          <dgm:resizeHandles val="exact"/>
        </dgm:presLayoutVars>
      </dgm:prSet>
      <dgm:spPr/>
    </dgm:pt>
    <dgm:pt modelId="{3457AA4A-91F4-42AB-9FDD-44516DEC0797}" type="pres">
      <dgm:prSet presAssocID="{3E35CD41-9551-4FD0-97F4-A17205423D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A8DFF0-0143-4091-AC90-388CB301A525}" type="pres">
      <dgm:prSet presAssocID="{EADB19EF-8EF7-42A1-8DAE-65AC5BBFA125}" presName="spacer" presStyleCnt="0"/>
      <dgm:spPr/>
    </dgm:pt>
    <dgm:pt modelId="{D4569A15-6E43-49DC-8FC1-744F3D0899A5}" type="pres">
      <dgm:prSet presAssocID="{694497EC-5A5B-4904-A1E0-AB3FAE51E4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F76E2D-199D-4039-B107-7F1DCC9D9721}" type="pres">
      <dgm:prSet presAssocID="{E34C9CFC-45D2-447B-B074-1108D0C66402}" presName="spacer" presStyleCnt="0"/>
      <dgm:spPr/>
    </dgm:pt>
    <dgm:pt modelId="{9E51F551-416B-4BFA-A8BB-FC163E569742}" type="pres">
      <dgm:prSet presAssocID="{1E1E4114-C2F2-4578-B6FA-DCE28BC4D26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F3FE5B-BC77-495E-B91F-0E233D0DAC33}" srcId="{BF545475-E879-43D2-BDED-A558102EA614}" destId="{694497EC-5A5B-4904-A1E0-AB3FAE51E48C}" srcOrd="1" destOrd="0" parTransId="{3C3B7AB2-5AA3-4F46-B0DF-A697B4D95C3D}" sibTransId="{E34C9CFC-45D2-447B-B074-1108D0C66402}"/>
    <dgm:cxn modelId="{320D5F60-7625-47D9-A3BB-511D779A97CA}" type="presOf" srcId="{3E35CD41-9551-4FD0-97F4-A17205423D2A}" destId="{3457AA4A-91F4-42AB-9FDD-44516DEC0797}" srcOrd="0" destOrd="0" presId="urn:microsoft.com/office/officeart/2005/8/layout/vList2"/>
    <dgm:cxn modelId="{B7528866-0CB1-4FB8-ACF3-6129BFABBDC7}" type="presOf" srcId="{1E1E4114-C2F2-4578-B6FA-DCE28BC4D262}" destId="{9E51F551-416B-4BFA-A8BB-FC163E569742}" srcOrd="0" destOrd="0" presId="urn:microsoft.com/office/officeart/2005/8/layout/vList2"/>
    <dgm:cxn modelId="{C5CC846A-0D3E-4A63-BF77-2CB95CCE7BCD}" type="presOf" srcId="{694497EC-5A5B-4904-A1E0-AB3FAE51E48C}" destId="{D4569A15-6E43-49DC-8FC1-744F3D0899A5}" srcOrd="0" destOrd="0" presId="urn:microsoft.com/office/officeart/2005/8/layout/vList2"/>
    <dgm:cxn modelId="{FCC26ABB-2B66-470D-80BE-13EFD3AEB917}" srcId="{BF545475-E879-43D2-BDED-A558102EA614}" destId="{1E1E4114-C2F2-4578-B6FA-DCE28BC4D262}" srcOrd="2" destOrd="0" parTransId="{AD04C8A8-E934-456C-A9E7-2C2687CE62CB}" sibTransId="{AD206F1E-28F7-4E5F-88C0-64EF78B38900}"/>
    <dgm:cxn modelId="{FC6289C8-13C6-42E9-A4CB-7C90E94A1A21}" type="presOf" srcId="{BF545475-E879-43D2-BDED-A558102EA614}" destId="{9FC3130C-2C8F-4C64-8AEA-5AC1626420BA}" srcOrd="0" destOrd="0" presId="urn:microsoft.com/office/officeart/2005/8/layout/vList2"/>
    <dgm:cxn modelId="{181F57D4-61B5-4A83-90E7-0ED66DA59B55}" srcId="{BF545475-E879-43D2-BDED-A558102EA614}" destId="{3E35CD41-9551-4FD0-97F4-A17205423D2A}" srcOrd="0" destOrd="0" parTransId="{FD3C4C0B-3059-4B53-B2EE-E7ADDA116432}" sibTransId="{EADB19EF-8EF7-42A1-8DAE-65AC5BBFA125}"/>
    <dgm:cxn modelId="{2BD19D5C-E908-47F3-9399-83E3BDE02DF7}" type="presParOf" srcId="{9FC3130C-2C8F-4C64-8AEA-5AC1626420BA}" destId="{3457AA4A-91F4-42AB-9FDD-44516DEC0797}" srcOrd="0" destOrd="0" presId="urn:microsoft.com/office/officeart/2005/8/layout/vList2"/>
    <dgm:cxn modelId="{87412530-7A2E-4F3C-BA0C-489F3224E6DE}" type="presParOf" srcId="{9FC3130C-2C8F-4C64-8AEA-5AC1626420BA}" destId="{7DA8DFF0-0143-4091-AC90-388CB301A525}" srcOrd="1" destOrd="0" presId="urn:microsoft.com/office/officeart/2005/8/layout/vList2"/>
    <dgm:cxn modelId="{209B1891-F971-4758-9AC8-726A1CDA1BF6}" type="presParOf" srcId="{9FC3130C-2C8F-4C64-8AEA-5AC1626420BA}" destId="{D4569A15-6E43-49DC-8FC1-744F3D0899A5}" srcOrd="2" destOrd="0" presId="urn:microsoft.com/office/officeart/2005/8/layout/vList2"/>
    <dgm:cxn modelId="{94088D9E-9102-416C-B5E5-03FE66D262E0}" type="presParOf" srcId="{9FC3130C-2C8F-4C64-8AEA-5AC1626420BA}" destId="{7BF76E2D-199D-4039-B107-7F1DCC9D9721}" srcOrd="3" destOrd="0" presId="urn:microsoft.com/office/officeart/2005/8/layout/vList2"/>
    <dgm:cxn modelId="{040BED7D-94C9-4F91-AE6E-3475A2FD5AFC}" type="presParOf" srcId="{9FC3130C-2C8F-4C64-8AEA-5AC1626420BA}" destId="{9E51F551-416B-4BFA-A8BB-FC163E5697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545475-E879-43D2-BDED-A558102EA61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35CD41-9551-4FD0-97F4-A17205423D2A}">
      <dgm:prSet custT="1"/>
      <dgm:spPr/>
      <dgm:t>
        <a:bodyPr/>
        <a:lstStyle/>
        <a:p>
          <a:pPr algn="ctr"/>
          <a:r>
            <a:rPr lang="en-US" sz="3400" kern="1200" dirty="0">
              <a:solidFill>
                <a:srgbClr val="202C8F"/>
              </a:solidFill>
            </a:rPr>
            <a:t>County Elections Website</a:t>
          </a:r>
        </a:p>
      </dgm:t>
    </dgm:pt>
    <dgm:pt modelId="{FD3C4C0B-3059-4B53-B2EE-E7ADDA116432}" type="parTrans" cxnId="{181F57D4-61B5-4A83-90E7-0ED66DA59B55}">
      <dgm:prSet/>
      <dgm:spPr/>
      <dgm:t>
        <a:bodyPr/>
        <a:lstStyle/>
        <a:p>
          <a:endParaRPr lang="en-US"/>
        </a:p>
      </dgm:t>
    </dgm:pt>
    <dgm:pt modelId="{EADB19EF-8EF7-42A1-8DAE-65AC5BBFA125}" type="sibTrans" cxnId="{181F57D4-61B5-4A83-90E7-0ED66DA59B55}">
      <dgm:prSet/>
      <dgm:spPr/>
      <dgm:t>
        <a:bodyPr/>
        <a:lstStyle/>
        <a:p>
          <a:endParaRPr lang="en-US"/>
        </a:p>
      </dgm:t>
    </dgm:pt>
    <dgm:pt modelId="{694497EC-5A5B-4904-A1E0-AB3FAE51E48C}">
      <dgm:prSet custT="1"/>
      <dgm:spPr/>
      <dgm:t>
        <a:bodyPr/>
        <a:lstStyle/>
        <a:p>
          <a:pPr algn="ctr"/>
          <a:r>
            <a:rPr lang="en-US" sz="3400" kern="1200" dirty="0">
              <a:solidFill>
                <a:srgbClr val="202C8F"/>
              </a:solidFill>
            </a:rPr>
            <a:t>City Clerk Website</a:t>
          </a:r>
        </a:p>
      </dgm:t>
    </dgm:pt>
    <dgm:pt modelId="{3C3B7AB2-5AA3-4F46-B0DF-A697B4D95C3D}" type="parTrans" cxnId="{73F3FE5B-BC77-495E-B91F-0E233D0DAC33}">
      <dgm:prSet/>
      <dgm:spPr/>
      <dgm:t>
        <a:bodyPr/>
        <a:lstStyle/>
        <a:p>
          <a:endParaRPr lang="en-US"/>
        </a:p>
      </dgm:t>
    </dgm:pt>
    <dgm:pt modelId="{E34C9CFC-45D2-447B-B074-1108D0C66402}" type="sibTrans" cxnId="{73F3FE5B-BC77-495E-B91F-0E233D0DAC33}">
      <dgm:prSet/>
      <dgm:spPr/>
      <dgm:t>
        <a:bodyPr/>
        <a:lstStyle/>
        <a:p>
          <a:endParaRPr lang="en-US"/>
        </a:p>
      </dgm:t>
    </dgm:pt>
    <dgm:pt modelId="{1E1E4114-C2F2-4578-B6FA-DCE28BC4D262}">
      <dgm:prSet custT="1"/>
      <dgm:spPr/>
      <dgm:t>
        <a:bodyPr/>
        <a:lstStyle/>
        <a:p>
          <a:pPr algn="ctr"/>
          <a:r>
            <a:rPr lang="en-US" sz="3400" dirty="0">
              <a:latin typeface="+mn-lt"/>
            </a:rPr>
            <a:t>Start at Sec. of State Site</a:t>
          </a:r>
        </a:p>
      </dgm:t>
    </dgm:pt>
    <dgm:pt modelId="{AD04C8A8-E934-456C-A9E7-2C2687CE62CB}" type="parTrans" cxnId="{FCC26ABB-2B66-470D-80BE-13EFD3AEB917}">
      <dgm:prSet/>
      <dgm:spPr/>
      <dgm:t>
        <a:bodyPr/>
        <a:lstStyle/>
        <a:p>
          <a:endParaRPr lang="en-US"/>
        </a:p>
      </dgm:t>
    </dgm:pt>
    <dgm:pt modelId="{AD206F1E-28F7-4E5F-88C0-64EF78B38900}" type="sibTrans" cxnId="{FCC26ABB-2B66-470D-80BE-13EFD3AEB917}">
      <dgm:prSet/>
      <dgm:spPr/>
      <dgm:t>
        <a:bodyPr/>
        <a:lstStyle/>
        <a:p>
          <a:endParaRPr lang="en-US"/>
        </a:p>
      </dgm:t>
    </dgm:pt>
    <dgm:pt modelId="{9FC3130C-2C8F-4C64-8AEA-5AC1626420BA}" type="pres">
      <dgm:prSet presAssocID="{BF545475-E879-43D2-BDED-A558102EA614}" presName="linear" presStyleCnt="0">
        <dgm:presLayoutVars>
          <dgm:animLvl val="lvl"/>
          <dgm:resizeHandles val="exact"/>
        </dgm:presLayoutVars>
      </dgm:prSet>
      <dgm:spPr/>
    </dgm:pt>
    <dgm:pt modelId="{3457AA4A-91F4-42AB-9FDD-44516DEC0797}" type="pres">
      <dgm:prSet presAssocID="{3E35CD41-9551-4FD0-97F4-A17205423D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A8DFF0-0143-4091-AC90-388CB301A525}" type="pres">
      <dgm:prSet presAssocID="{EADB19EF-8EF7-42A1-8DAE-65AC5BBFA125}" presName="spacer" presStyleCnt="0"/>
      <dgm:spPr/>
    </dgm:pt>
    <dgm:pt modelId="{D4569A15-6E43-49DC-8FC1-744F3D0899A5}" type="pres">
      <dgm:prSet presAssocID="{694497EC-5A5B-4904-A1E0-AB3FAE51E4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F76E2D-199D-4039-B107-7F1DCC9D9721}" type="pres">
      <dgm:prSet presAssocID="{E34C9CFC-45D2-447B-B074-1108D0C66402}" presName="spacer" presStyleCnt="0"/>
      <dgm:spPr/>
    </dgm:pt>
    <dgm:pt modelId="{9E51F551-416B-4BFA-A8BB-FC163E569742}" type="pres">
      <dgm:prSet presAssocID="{1E1E4114-C2F2-4578-B6FA-DCE28BC4D26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F3FE5B-BC77-495E-B91F-0E233D0DAC33}" srcId="{BF545475-E879-43D2-BDED-A558102EA614}" destId="{694497EC-5A5B-4904-A1E0-AB3FAE51E48C}" srcOrd="1" destOrd="0" parTransId="{3C3B7AB2-5AA3-4F46-B0DF-A697B4D95C3D}" sibTransId="{E34C9CFC-45D2-447B-B074-1108D0C66402}"/>
    <dgm:cxn modelId="{320D5F60-7625-47D9-A3BB-511D779A97CA}" type="presOf" srcId="{3E35CD41-9551-4FD0-97F4-A17205423D2A}" destId="{3457AA4A-91F4-42AB-9FDD-44516DEC0797}" srcOrd="0" destOrd="0" presId="urn:microsoft.com/office/officeart/2005/8/layout/vList2"/>
    <dgm:cxn modelId="{B7528866-0CB1-4FB8-ACF3-6129BFABBDC7}" type="presOf" srcId="{1E1E4114-C2F2-4578-B6FA-DCE28BC4D262}" destId="{9E51F551-416B-4BFA-A8BB-FC163E569742}" srcOrd="0" destOrd="0" presId="urn:microsoft.com/office/officeart/2005/8/layout/vList2"/>
    <dgm:cxn modelId="{C5CC846A-0D3E-4A63-BF77-2CB95CCE7BCD}" type="presOf" srcId="{694497EC-5A5B-4904-A1E0-AB3FAE51E48C}" destId="{D4569A15-6E43-49DC-8FC1-744F3D0899A5}" srcOrd="0" destOrd="0" presId="urn:microsoft.com/office/officeart/2005/8/layout/vList2"/>
    <dgm:cxn modelId="{FCC26ABB-2B66-470D-80BE-13EFD3AEB917}" srcId="{BF545475-E879-43D2-BDED-A558102EA614}" destId="{1E1E4114-C2F2-4578-B6FA-DCE28BC4D262}" srcOrd="2" destOrd="0" parTransId="{AD04C8A8-E934-456C-A9E7-2C2687CE62CB}" sibTransId="{AD206F1E-28F7-4E5F-88C0-64EF78B38900}"/>
    <dgm:cxn modelId="{FC6289C8-13C6-42E9-A4CB-7C90E94A1A21}" type="presOf" srcId="{BF545475-E879-43D2-BDED-A558102EA614}" destId="{9FC3130C-2C8F-4C64-8AEA-5AC1626420BA}" srcOrd="0" destOrd="0" presId="urn:microsoft.com/office/officeart/2005/8/layout/vList2"/>
    <dgm:cxn modelId="{181F57D4-61B5-4A83-90E7-0ED66DA59B55}" srcId="{BF545475-E879-43D2-BDED-A558102EA614}" destId="{3E35CD41-9551-4FD0-97F4-A17205423D2A}" srcOrd="0" destOrd="0" parTransId="{FD3C4C0B-3059-4B53-B2EE-E7ADDA116432}" sibTransId="{EADB19EF-8EF7-42A1-8DAE-65AC5BBFA125}"/>
    <dgm:cxn modelId="{2BD19D5C-E908-47F3-9399-83E3BDE02DF7}" type="presParOf" srcId="{9FC3130C-2C8F-4C64-8AEA-5AC1626420BA}" destId="{3457AA4A-91F4-42AB-9FDD-44516DEC0797}" srcOrd="0" destOrd="0" presId="urn:microsoft.com/office/officeart/2005/8/layout/vList2"/>
    <dgm:cxn modelId="{87412530-7A2E-4F3C-BA0C-489F3224E6DE}" type="presParOf" srcId="{9FC3130C-2C8F-4C64-8AEA-5AC1626420BA}" destId="{7DA8DFF0-0143-4091-AC90-388CB301A525}" srcOrd="1" destOrd="0" presId="urn:microsoft.com/office/officeart/2005/8/layout/vList2"/>
    <dgm:cxn modelId="{209B1891-F971-4758-9AC8-726A1CDA1BF6}" type="presParOf" srcId="{9FC3130C-2C8F-4C64-8AEA-5AC1626420BA}" destId="{D4569A15-6E43-49DC-8FC1-744F3D0899A5}" srcOrd="2" destOrd="0" presId="urn:microsoft.com/office/officeart/2005/8/layout/vList2"/>
    <dgm:cxn modelId="{94088D9E-9102-416C-B5E5-03FE66D262E0}" type="presParOf" srcId="{9FC3130C-2C8F-4C64-8AEA-5AC1626420BA}" destId="{7BF76E2D-199D-4039-B107-7F1DCC9D9721}" srcOrd="3" destOrd="0" presId="urn:microsoft.com/office/officeart/2005/8/layout/vList2"/>
    <dgm:cxn modelId="{040BED7D-94C9-4F91-AE6E-3475A2FD5AFC}" type="presParOf" srcId="{9FC3130C-2C8F-4C64-8AEA-5AC1626420BA}" destId="{9E51F551-416B-4BFA-A8BB-FC163E5697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A1A21-58A3-468A-A0BD-3609D8BE1245}">
      <dsp:nvSpPr>
        <dsp:cNvPr id="0" name=""/>
        <dsp:cNvSpPr/>
      </dsp:nvSpPr>
      <dsp:spPr>
        <a:xfrm>
          <a:off x="2364461" y="3013"/>
          <a:ext cx="2660019" cy="1317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U.S. citizen</a:t>
          </a:r>
        </a:p>
      </dsp:txBody>
      <dsp:txXfrm>
        <a:off x="2428785" y="67337"/>
        <a:ext cx="2531371" cy="1189038"/>
      </dsp:txXfrm>
    </dsp:sp>
    <dsp:sp modelId="{914A6AD9-6862-478B-99EC-195E928C0B21}">
      <dsp:nvSpPr>
        <dsp:cNvPr id="0" name=""/>
        <dsp:cNvSpPr/>
      </dsp:nvSpPr>
      <dsp:spPr>
        <a:xfrm>
          <a:off x="2364461" y="1386584"/>
          <a:ext cx="2660019" cy="1317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Pre-register at 16 or 17</a:t>
          </a:r>
          <a:br>
            <a:rPr lang="en-US" sz="1600" kern="1200"/>
          </a:br>
          <a:r>
            <a:rPr lang="en-US" sz="1600" kern="1200"/>
            <a:t> </a:t>
          </a:r>
          <a:r>
            <a:rPr lang="en-US" sz="1600" i="1" kern="1200"/>
            <a:t>(Must be 18 to vote)</a:t>
          </a:r>
          <a:endParaRPr lang="en-US" sz="1600" kern="1200"/>
        </a:p>
      </dsp:txBody>
      <dsp:txXfrm>
        <a:off x="2428785" y="1450908"/>
        <a:ext cx="2531371" cy="1189038"/>
      </dsp:txXfrm>
    </dsp:sp>
    <dsp:sp modelId="{3E5DA3F1-95A6-4F7D-B6CE-530A865A5FBE}">
      <dsp:nvSpPr>
        <dsp:cNvPr id="0" name=""/>
        <dsp:cNvSpPr/>
      </dsp:nvSpPr>
      <dsp:spPr>
        <a:xfrm>
          <a:off x="2364461" y="2770156"/>
          <a:ext cx="2660019" cy="1317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Resident of Minnesota for at least 20 days</a:t>
          </a:r>
        </a:p>
      </dsp:txBody>
      <dsp:txXfrm>
        <a:off x="2428785" y="2834480"/>
        <a:ext cx="2531371" cy="1189038"/>
      </dsp:txXfrm>
    </dsp:sp>
    <dsp:sp modelId="{6833E3F6-6AD3-470C-9EC8-B14A2B6D7B0A}">
      <dsp:nvSpPr>
        <dsp:cNvPr id="0" name=""/>
        <dsp:cNvSpPr/>
      </dsp:nvSpPr>
      <dsp:spPr>
        <a:xfrm>
          <a:off x="2364461" y="4153727"/>
          <a:ext cx="2660019" cy="1317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Not </a:t>
          </a:r>
          <a:r>
            <a:rPr lang="en-US" sz="1600" b="1" kern="1200" dirty="0"/>
            <a:t>currently </a:t>
          </a:r>
          <a:r>
            <a:rPr lang="en-US" sz="1600" kern="1200" dirty="0"/>
            <a:t>incarcerated for a felony conviction. </a:t>
          </a:r>
        </a:p>
      </dsp:txBody>
      <dsp:txXfrm>
        <a:off x="2428785" y="4218051"/>
        <a:ext cx="2531371" cy="1189038"/>
      </dsp:txXfrm>
    </dsp:sp>
    <dsp:sp modelId="{A5D8A79F-4D6F-43EF-AAA9-4B6204D4C6F0}">
      <dsp:nvSpPr>
        <dsp:cNvPr id="0" name=""/>
        <dsp:cNvSpPr/>
      </dsp:nvSpPr>
      <dsp:spPr>
        <a:xfrm>
          <a:off x="2364461" y="5537298"/>
          <a:ext cx="2660019" cy="1317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Voters under guardianship </a:t>
          </a:r>
          <a:r>
            <a:rPr lang="en-US" sz="1600" b="1" kern="1200"/>
            <a:t>can</a:t>
          </a:r>
          <a:r>
            <a:rPr lang="en-US" sz="1600" kern="1200"/>
            <a:t> vote unless a judge  </a:t>
          </a:r>
          <a:br>
            <a:rPr lang="en-US" sz="1600" kern="1200"/>
          </a:br>
          <a:r>
            <a:rPr lang="en-US" sz="1600" kern="1200"/>
            <a:t>   specifically revoked their right to vote.</a:t>
          </a:r>
        </a:p>
      </dsp:txBody>
      <dsp:txXfrm>
        <a:off x="2428785" y="5601622"/>
        <a:ext cx="2531371" cy="1189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7AA4A-91F4-42AB-9FDD-44516DEC0797}">
      <dsp:nvSpPr>
        <dsp:cNvPr id="0" name=""/>
        <dsp:cNvSpPr/>
      </dsp:nvSpPr>
      <dsp:spPr>
        <a:xfrm>
          <a:off x="0" y="163268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County Elections Website</a:t>
          </a:r>
        </a:p>
      </dsp:txBody>
      <dsp:txXfrm>
        <a:off x="59399" y="222667"/>
        <a:ext cx="5062802" cy="1098002"/>
      </dsp:txXfrm>
    </dsp:sp>
    <dsp:sp modelId="{D4569A15-6E43-49DC-8FC1-744F3D0899A5}">
      <dsp:nvSpPr>
        <dsp:cNvPr id="0" name=""/>
        <dsp:cNvSpPr/>
      </dsp:nvSpPr>
      <dsp:spPr>
        <a:xfrm>
          <a:off x="0" y="1567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City Clerk Website</a:t>
          </a:r>
        </a:p>
      </dsp:txBody>
      <dsp:txXfrm>
        <a:off x="59399" y="1626668"/>
        <a:ext cx="5062802" cy="1098002"/>
      </dsp:txXfrm>
    </dsp:sp>
    <dsp:sp modelId="{9E51F551-416B-4BFA-A8BB-FC163E569742}">
      <dsp:nvSpPr>
        <dsp:cNvPr id="0" name=""/>
        <dsp:cNvSpPr/>
      </dsp:nvSpPr>
      <dsp:spPr>
        <a:xfrm>
          <a:off x="0" y="2971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+mn-lt"/>
            </a:rPr>
            <a:t>Start at Sec. of State Site</a:t>
          </a:r>
        </a:p>
      </dsp:txBody>
      <dsp:txXfrm>
        <a:off x="59399" y="3030668"/>
        <a:ext cx="50628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7AA4A-91F4-42AB-9FDD-44516DEC0797}">
      <dsp:nvSpPr>
        <dsp:cNvPr id="0" name=""/>
        <dsp:cNvSpPr/>
      </dsp:nvSpPr>
      <dsp:spPr>
        <a:xfrm>
          <a:off x="0" y="163268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County Elections Website</a:t>
          </a:r>
        </a:p>
      </dsp:txBody>
      <dsp:txXfrm>
        <a:off x="59399" y="222667"/>
        <a:ext cx="5062802" cy="1098002"/>
      </dsp:txXfrm>
    </dsp:sp>
    <dsp:sp modelId="{D4569A15-6E43-49DC-8FC1-744F3D0899A5}">
      <dsp:nvSpPr>
        <dsp:cNvPr id="0" name=""/>
        <dsp:cNvSpPr/>
      </dsp:nvSpPr>
      <dsp:spPr>
        <a:xfrm>
          <a:off x="0" y="1567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</a:rPr>
            <a:t>City Clerk Website</a:t>
          </a:r>
        </a:p>
      </dsp:txBody>
      <dsp:txXfrm>
        <a:off x="59399" y="1626668"/>
        <a:ext cx="5062802" cy="1098002"/>
      </dsp:txXfrm>
    </dsp:sp>
    <dsp:sp modelId="{9E51F551-416B-4BFA-A8BB-FC163E569742}">
      <dsp:nvSpPr>
        <dsp:cNvPr id="0" name=""/>
        <dsp:cNvSpPr/>
      </dsp:nvSpPr>
      <dsp:spPr>
        <a:xfrm>
          <a:off x="0" y="2971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  <a:latin typeface="+mn-lt"/>
            </a:rPr>
            <a:t>Start at Sec. of State Site</a:t>
          </a:r>
        </a:p>
      </dsp:txBody>
      <dsp:txXfrm>
        <a:off x="59399" y="3030668"/>
        <a:ext cx="50628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7AA4A-91F4-42AB-9FDD-44516DEC0797}">
      <dsp:nvSpPr>
        <dsp:cNvPr id="0" name=""/>
        <dsp:cNvSpPr/>
      </dsp:nvSpPr>
      <dsp:spPr>
        <a:xfrm>
          <a:off x="0" y="163268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</a:rPr>
            <a:t>County Elections Website</a:t>
          </a:r>
        </a:p>
      </dsp:txBody>
      <dsp:txXfrm>
        <a:off x="59399" y="222667"/>
        <a:ext cx="5062802" cy="1098002"/>
      </dsp:txXfrm>
    </dsp:sp>
    <dsp:sp modelId="{D4569A15-6E43-49DC-8FC1-744F3D0899A5}">
      <dsp:nvSpPr>
        <dsp:cNvPr id="0" name=""/>
        <dsp:cNvSpPr/>
      </dsp:nvSpPr>
      <dsp:spPr>
        <a:xfrm>
          <a:off x="0" y="1567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City Clerk Website</a:t>
          </a:r>
        </a:p>
      </dsp:txBody>
      <dsp:txXfrm>
        <a:off x="59399" y="1626668"/>
        <a:ext cx="5062802" cy="1098002"/>
      </dsp:txXfrm>
    </dsp:sp>
    <dsp:sp modelId="{9E51F551-416B-4BFA-A8BB-FC163E569742}">
      <dsp:nvSpPr>
        <dsp:cNvPr id="0" name=""/>
        <dsp:cNvSpPr/>
      </dsp:nvSpPr>
      <dsp:spPr>
        <a:xfrm>
          <a:off x="0" y="2971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  <a:latin typeface="+mn-lt"/>
            </a:rPr>
            <a:t>Start at Sec. of State Site</a:t>
          </a:r>
        </a:p>
      </dsp:txBody>
      <dsp:txXfrm>
        <a:off x="59399" y="3030668"/>
        <a:ext cx="5062802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7AA4A-91F4-42AB-9FDD-44516DEC0797}">
      <dsp:nvSpPr>
        <dsp:cNvPr id="0" name=""/>
        <dsp:cNvSpPr/>
      </dsp:nvSpPr>
      <dsp:spPr>
        <a:xfrm>
          <a:off x="0" y="163268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</a:rPr>
            <a:t>County Elections Website</a:t>
          </a:r>
        </a:p>
      </dsp:txBody>
      <dsp:txXfrm>
        <a:off x="59399" y="222667"/>
        <a:ext cx="5062802" cy="1098002"/>
      </dsp:txXfrm>
    </dsp:sp>
    <dsp:sp modelId="{D4569A15-6E43-49DC-8FC1-744F3D0899A5}">
      <dsp:nvSpPr>
        <dsp:cNvPr id="0" name=""/>
        <dsp:cNvSpPr/>
      </dsp:nvSpPr>
      <dsp:spPr>
        <a:xfrm>
          <a:off x="0" y="1567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rgbClr val="202C8F"/>
              </a:solidFill>
            </a:rPr>
            <a:t>City Clerk Website</a:t>
          </a:r>
        </a:p>
      </dsp:txBody>
      <dsp:txXfrm>
        <a:off x="59399" y="1626668"/>
        <a:ext cx="5062802" cy="1098002"/>
      </dsp:txXfrm>
    </dsp:sp>
    <dsp:sp modelId="{9E51F551-416B-4BFA-A8BB-FC163E569742}">
      <dsp:nvSpPr>
        <dsp:cNvPr id="0" name=""/>
        <dsp:cNvSpPr/>
      </dsp:nvSpPr>
      <dsp:spPr>
        <a:xfrm>
          <a:off x="0" y="2971269"/>
          <a:ext cx="51816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+mn-lt"/>
            </a:rPr>
            <a:t>Start at Sec. of State Site</a:t>
          </a:r>
        </a:p>
      </dsp:txBody>
      <dsp:txXfrm>
        <a:off x="59399" y="3030668"/>
        <a:ext cx="506280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8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8A47-5DA5-EFA5-FAB2-8B10594E3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24185-72B1-9299-1164-66EB182A4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70ECD-D6AE-0B01-B05C-23A7A1C4C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017B-A9D9-D29E-CE25-F19692B0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1331-4ABC-11CA-CBDD-EC3D508D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105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CFB8-25BC-C82A-0B51-4A20CA65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207A-D55D-E567-1F76-ACDEBDF8A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15299-8556-068B-6827-63D03434C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108A6-AADB-DCD6-4E22-002B22DF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5D0E5-2BA1-0DD0-D1F3-61A4977B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129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876A4-74EA-4F0A-971F-C40F772B3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3C6C0-7015-333A-503E-A5F3079A5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7EF68-1232-146A-CD6C-14A869DC3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F0070-D9F0-02AC-1CB7-4C9BB756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646E-F595-2C60-E06D-33A47B72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0357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i="1"/>
            </a:lvl1pPr>
          </a:lstStyle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>
                <a:solidFill>
                  <a:srgbClr val="EFEFE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kern="1200" cap="all" spc="0" baseline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kern="1200" cap="all" spc="0" baseline="0" dirty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>
                <a:solidFill>
                  <a:srgbClr val="EFEFE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kern="1200" cap="all" spc="0" baseline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800" b="1" kern="1200" cap="all" spc="0" baseline="0">
                <a:solidFill>
                  <a:schemeClr val="accent6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>
                <a:solidFill>
                  <a:srgbClr val="EFEFE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F00758D3-7A73-4439-73C3-FB1D8595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388E26B-9A1B-446E-8D53-739AB1BFEF47}" type="datetimeFigureOut">
              <a:rPr lang="en-US" smtClean="0"/>
              <a:t>4/17/2026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2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B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ECF49-C0E1-ACD3-2795-CBDE99A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F3731-BBC5-0276-3089-04745829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A9B2C-1CD2-AB7F-4C27-3EC9593A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AC3B82-8D6E-E19B-9571-39337A274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8154" y="2268536"/>
            <a:ext cx="7394286" cy="12089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A58F37-7B4F-B988-6268-6E4F3956CED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8154" y="3645080"/>
            <a:ext cx="7394286" cy="13097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5239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C4E4-0058-7B90-140C-2FE0CC361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E40F3-B226-8CE5-F471-FB521A63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9D6AB-F29D-17F8-AB57-445D5E87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C9DAE89-8E76-EE90-E4F8-7F86903921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92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E20B-B510-7EBE-46D8-13A745C7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704BE-EBC8-9251-AC97-D6C9372F2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1CEE-0868-DB28-FFA4-7DA2EE74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4271-33F8-F8FC-6025-69C474F1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9B2AF-32CF-1429-5EA4-9D716413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11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452BC-6C10-BD41-99E2-10BDD264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3914D-3A7A-61F3-781C-CCF96625B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A036A-EA68-2ED6-3C51-F6AC8126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2E8C4-1779-49E8-DF42-8D5F89AD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323A-0CC8-A7BA-309B-49FEC729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2347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E8E16-D67E-5691-0F10-413D8636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9DE4A-FC3B-4DA4-59DD-711BF57B0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58086-F35D-652A-CEA7-C87D9896B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611F9-634B-584B-6CF2-5A98E97E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2C1B5-82A9-EA8B-7427-A4759E64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EC46-C9D5-E3CB-62C0-E31FFE25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F57D5-A675-3140-B146-ADD906746BE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5477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B668-8684-75E3-102A-FF9C241C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E6F9D-4DED-95C5-B17C-5E63E6A1B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33711-FB3B-EC91-A192-364DA7720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5FC6-DAD9-349F-B08A-86FCF8C5C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B5F93-846A-665C-BBCB-7F809286E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75883-0477-0D2A-F498-7A71DC15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A429F3-AAAC-3868-6E43-08E05FBF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20E2D-FC7B-A2D4-9B7F-86ACC63E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DCE54-9260-0017-0E98-F498AF00814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3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B315-B4CA-BE88-C924-F4FE681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CA3B4-CF1F-D59E-5C1B-0B731DF2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1DFFE-B570-2805-B35F-3E1DD05D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7F31F-4CEB-46C6-B7E5-8016CD94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241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DE824D-83E9-12CA-F3A2-015CE4B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4E2055-C6B7-CC2D-39DF-61D91D02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1B8DF-59DE-0816-39B5-CEB1C04A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5473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9B55-B087-4CED-7DC6-44F524A1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F4EAB-497D-3B3D-257A-A970B9D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D8A19-70EC-0E10-913E-5319AAF8A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E76E8-E2DA-7827-A1DE-03CA4F17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EF8CE-171E-05D8-5205-5ECE52D4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39D57-6FBE-A405-5FC5-559CD088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5785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E8C9-17A4-8657-4A41-C5AE4796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AEC0A-71AE-5A41-43A5-C129BF62A0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BA4BA-5031-2753-3D2F-32983998C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81E5C-E825-9F9B-5B02-F9B562D6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406C7-90A8-F1F8-0AEC-BF6F1ADA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171DD-A587-04FA-E392-42213E60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153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C24A8-EE25-55BD-7430-D23105C0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2CF67-31DE-B066-F677-4FC558C72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92BE3-FCA9-0D3B-64C6-68DDD7FF1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88E26B-9A1B-446E-8D53-739AB1BFEF47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9CF8D-5062-5119-A3B6-5F7230305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The Office of the Minnesota Secretary of State Steve Simon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430-C18A-1FC9-A828-2E6CA6147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7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68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Wall@State.MN.US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house.mn.gov/hrd/issinfo/electionjudges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C656-759A-F275-757F-12280094C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36525"/>
            <a:ext cx="10515600" cy="395477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0FA84-C2D7-F067-07B1-37FC6A6D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2829" y="5528469"/>
            <a:ext cx="3613572" cy="1655762"/>
          </a:xfrm>
        </p:spPr>
        <p:txBody>
          <a:bodyPr/>
          <a:lstStyle/>
          <a:p>
            <a:r>
              <a:rPr lang="en-US" dirty="0"/>
              <a:t>Michael Wall</a:t>
            </a:r>
          </a:p>
          <a:p>
            <a:r>
              <a:rPr lang="en-US" dirty="0"/>
              <a:t>Voter Outreach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73F09-5171-D5D6-4741-1408CAD3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DEFEE-E60B-FF60-64E4-5F2202B8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C51C622-6766-4D92-8160-7705981E445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98FD1-07E5-6C69-D9AF-A8DE7DB20C9B}"/>
              </a:ext>
            </a:extLst>
          </p:cNvPr>
          <p:cNvSpPr txBox="1"/>
          <p:nvPr/>
        </p:nvSpPr>
        <p:spPr>
          <a:xfrm>
            <a:off x="1048482" y="3887158"/>
            <a:ext cx="988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Being a Student Election Judge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02B470-6AB5-1FEE-CAE8-35153005D4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6749" y="136525"/>
            <a:ext cx="4748046" cy="3566979"/>
          </a:xfrm>
          <a:prstGeom prst="rect">
            <a:avLst/>
          </a:prstGeom>
        </p:spPr>
      </p:pic>
      <p:pic>
        <p:nvPicPr>
          <p:cNvPr id="6" name="Google Shape;281;g5e207a5d2a_2_17">
            <a:extLst>
              <a:ext uri="{FF2B5EF4-FFF2-40B4-BE49-F238E27FC236}">
                <a16:creationId xmlns:a16="http://schemas.microsoft.com/office/drawing/2014/main" id="{1B043AA1-05A3-D22E-B602-C1C77BA843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838" t="6001" r="14524" b="3846"/>
          <a:stretch/>
        </p:blipFill>
        <p:spPr>
          <a:xfrm>
            <a:off x="6737195" y="136525"/>
            <a:ext cx="4616605" cy="3566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3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D2BA-B645-8B60-F233-07BAC903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    Why Be a Student Election Judge?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EE69E-0F78-AA30-E606-913BC0D2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FAFF9-46EB-F30E-B438-3FA00464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34946-606F-877D-D7F4-D03C61436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E1D4753-AEE3-C2B5-7E3F-AAC674508BA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0256" b="10256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EEF305-5973-F1C6-45BF-CD0321717F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b="1" dirty="0"/>
              <a:t>PAID FOR A LONG DAY AND TWO HOURS OF TRAINING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52B118-48DB-BE9E-3442-90E86A8E4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FBCCDB9-8557-7202-4F2A-74899B26470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2788" r="2788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6A5887-B108-4B23-B51E-3F39E3EEED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800" b="1" dirty="0"/>
              <a:t>HELP OTHER USE THEIR VOICE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D870848-7CA5-2947-854F-77C8726819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4C807526-817D-930E-E522-B9D16A21329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l="646" r="646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4D48FD-DACF-69EA-957C-EA57EC83F2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800" b="1" dirty="0"/>
              <a:t>TIME OFF OF SCHOOL AND WORK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40A4AD-7732-D84E-42B2-C8F03F557B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49A596B2-8553-F6C9-3E30-6280DCAC550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8151" r="8151"/>
          <a:stretch/>
        </p:blipFill>
        <p:spPr>
          <a:xfrm>
            <a:off x="7960706" y="2111058"/>
            <a:ext cx="704088" cy="704088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BAB7041-B654-2EE9-F4FC-149B54B580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800" b="1" dirty="0"/>
              <a:t>HELP WITH TECHNOLOGY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6112B68-B256-2E27-4EED-EC84CE8F6B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1EF7CBA-DF47-54E5-DAC4-144D6AAF89F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/>
          <a:srcRect/>
          <a:stretch/>
        </p:blipFill>
        <p:spPr>
          <a:xfrm>
            <a:off x="10201425" y="2069854"/>
            <a:ext cx="704088" cy="704088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B7B055D-BF97-9C08-207A-126B20E912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800" b="1" dirty="0"/>
              <a:t>SEE WHAT REALLY HAPPENS WHEN PEOPLE VOTE</a:t>
            </a:r>
          </a:p>
        </p:txBody>
      </p:sp>
      <p:pic>
        <p:nvPicPr>
          <p:cNvPr id="6" name="Picture Placeholder 28">
            <a:extLst>
              <a:ext uri="{FF2B5EF4-FFF2-40B4-BE49-F238E27FC236}">
                <a16:creationId xmlns:a16="http://schemas.microsoft.com/office/drawing/2014/main" id="{9ED968AF-6085-0F42-BD92-9EAEAE0115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033" r="13033"/>
          <a:stretch/>
        </p:blipFill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78206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0E50-0019-B167-42E4-43189470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858C203-7E5C-78E9-BE79-517BE07E664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1" y="2111058"/>
            <a:ext cx="704088" cy="7040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99C072D-0885-6F16-B9F6-6BADCEBEEE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500639"/>
            <a:ext cx="2011680" cy="282517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45FD2-4390-BFC1-24F9-0E64C007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     Why Be a Student Election Judge?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9CEAC-359E-4C8F-B3B7-2C7D83D3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748DA-8BAD-7877-F7E0-CF5CB66C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7262E-103D-4A01-3691-B42F9B702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4F21309-F775-35F6-BC97-3509D7AA1EE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11000" r="11000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CF863B-31EC-9DC1-0F5C-1FA2A7171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b="1" dirty="0"/>
              <a:t>LOOKS GREAT ON A COLLEGE APPLICATION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F60A8A-23A7-6536-A402-17F2DBF35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0205978-6C76-C251-0696-4B6642E7FAD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t="6915" b="6915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636DC5-6514-34D8-F6CF-E2AAC1ED31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800" b="1" dirty="0"/>
              <a:t>LESSENS ANXIETY FOR YOUNGER VOTERS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81ECD6-8436-47C2-76FA-B219BAAAF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E4E2AA-2994-5177-89C6-459998D812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800" b="1" dirty="0"/>
              <a:t>LOOKS GREAT ON A JOB APPLICATION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F29855D-1D83-0604-3F02-E56C7FE651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3AA525A-CA34-0FC8-8F49-D2AA248621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47629" y="3888404"/>
            <a:ext cx="1920240" cy="1371600"/>
          </a:xfrm>
        </p:spPr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</a:rPr>
              <a:t>MANY MAKE IT AN ANNUAL EVENT</a:t>
            </a:r>
          </a:p>
        </p:txBody>
      </p:sp>
      <p:pic>
        <p:nvPicPr>
          <p:cNvPr id="6" name="Picture Placeholder 28">
            <a:extLst>
              <a:ext uri="{FF2B5EF4-FFF2-40B4-BE49-F238E27FC236}">
                <a16:creationId xmlns:a16="http://schemas.microsoft.com/office/drawing/2014/main" id="{79AE9EF6-116E-83F4-F5D9-EB970CCDE9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3" b="8553"/>
          <a:stretch/>
        </p:blipFill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30" name="Picture Placeholder 20">
            <a:extLst>
              <a:ext uri="{FF2B5EF4-FFF2-40B4-BE49-F238E27FC236}">
                <a16:creationId xmlns:a16="http://schemas.microsoft.com/office/drawing/2014/main" id="{BBD655DA-071E-9E71-6EC5-F18B699F14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56" b="10256"/>
          <a:stretch/>
        </p:blipFill>
        <p:spPr>
          <a:xfrm>
            <a:off x="7898193" y="1989970"/>
            <a:ext cx="868547" cy="868547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33" name="Picture Placeholder 20">
            <a:extLst>
              <a:ext uri="{FF2B5EF4-FFF2-40B4-BE49-F238E27FC236}">
                <a16:creationId xmlns:a16="http://schemas.microsoft.com/office/drawing/2014/main" id="{6E8BDE5C-110C-7510-6F40-5AAA53D803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56" b="10256"/>
          <a:stretch/>
        </p:blipFill>
        <p:spPr>
          <a:xfrm>
            <a:off x="7690134" y="3909609"/>
            <a:ext cx="1284663" cy="1284663"/>
          </a:xfrm>
          <a:prstGeom prst="ellipse">
            <a:avLst/>
          </a:prstGeom>
          <a:solidFill>
            <a:schemeClr val="accent1"/>
          </a:solidFill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56E33AF-E5E1-0869-9AF2-21AEC54E11E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/>
          <a:stretch/>
        </p:blipFill>
        <p:spPr>
          <a:xfrm>
            <a:off x="10201425" y="2001602"/>
            <a:ext cx="704088" cy="704088"/>
          </a:xfrm>
        </p:spPr>
      </p:pic>
      <p:pic>
        <p:nvPicPr>
          <p:cNvPr id="40" name="Picture Placeholder 20">
            <a:extLst>
              <a:ext uri="{FF2B5EF4-FFF2-40B4-BE49-F238E27FC236}">
                <a16:creationId xmlns:a16="http://schemas.microsoft.com/office/drawing/2014/main" id="{D474DE50-65B8-871A-0FFD-A852D3867E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18" b="6818"/>
          <a:stretch/>
        </p:blipFill>
        <p:spPr>
          <a:xfrm>
            <a:off x="5644221" y="2028828"/>
            <a:ext cx="868547" cy="868547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06433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00018-692A-1D06-771E-9FDEEF976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C4E43-E272-7751-BCC7-70400368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C6764-B782-F3D4-E829-216DA376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606D3-9042-E1F9-3DFC-DB63F4E55F79}"/>
              </a:ext>
            </a:extLst>
          </p:cNvPr>
          <p:cNvSpPr txBox="1"/>
          <p:nvPr/>
        </p:nvSpPr>
        <p:spPr>
          <a:xfrm>
            <a:off x="0" y="-89299"/>
            <a:ext cx="1219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  <a:p>
            <a:pPr algn="ctr"/>
            <a:r>
              <a:rPr lang="en-US" sz="5400" b="1" dirty="0"/>
              <a:t>THE WORK</a:t>
            </a:r>
          </a:p>
        </p:txBody>
      </p:sp>
      <p:pic>
        <p:nvPicPr>
          <p:cNvPr id="1028" name="Picture 4" descr="stickybranding.,com">
            <a:extLst>
              <a:ext uri="{FF2B5EF4-FFF2-40B4-BE49-F238E27FC236}">
                <a16:creationId xmlns:a16="http://schemas.microsoft.com/office/drawing/2014/main" id="{787592F5-0FB6-7D62-7DA8-82821EBA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51" y="1511139"/>
            <a:ext cx="9262820" cy="52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4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EE29D-1879-3D76-EA4A-B71BADC18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16FDB-6CC9-9023-7525-7F6E59D7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230F5-D555-22EF-0FE1-5045C10A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Diagram, application&#10;&#10;AI-generated content may be incorrect.">
            <a:extLst>
              <a:ext uri="{FF2B5EF4-FFF2-40B4-BE49-F238E27FC236}">
                <a16:creationId xmlns:a16="http://schemas.microsoft.com/office/drawing/2014/main" id="{53429A5F-D205-DC1B-D13F-9A5DD8A78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06" y="96136"/>
            <a:ext cx="8920787" cy="66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4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C1408-1B7B-B349-CE2D-65150244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8C2D5-CD05-6918-93E1-9F7F4FFF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0A74F-419B-11DB-65B7-5F136DBF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Diagram, application&#10;&#10;AI-generated content may be incorrect.">
            <a:extLst>
              <a:ext uri="{FF2B5EF4-FFF2-40B4-BE49-F238E27FC236}">
                <a16:creationId xmlns:a16="http://schemas.microsoft.com/office/drawing/2014/main" id="{7AE350ED-81A7-7803-1154-7499F5F56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92" y="154915"/>
            <a:ext cx="3523614" cy="263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FF76ED-B388-9944-BC92-CD9308B4AFEA}"/>
              </a:ext>
            </a:extLst>
          </p:cNvPr>
          <p:cNvSpPr txBox="1"/>
          <p:nvPr/>
        </p:nvSpPr>
        <p:spPr>
          <a:xfrm>
            <a:off x="246404" y="352603"/>
            <a:ext cx="10436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HEAD JUDGE</a:t>
            </a:r>
            <a:r>
              <a:rPr lang="en-US" dirty="0"/>
              <a:t> – Assists voters, directs to the correct station, </a:t>
            </a:r>
            <a:br>
              <a:rPr lang="en-US" dirty="0"/>
            </a:br>
            <a:r>
              <a:rPr lang="en-US" dirty="0"/>
              <a:t>                                  answers questions from election judges.</a:t>
            </a:r>
          </a:p>
          <a:p>
            <a:r>
              <a:rPr lang="en-US" dirty="0"/>
              <a:t> 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b="1" u="sng" dirty="0"/>
              <a:t>STATION #1  GREETER</a:t>
            </a:r>
            <a:r>
              <a:rPr lang="en-US" dirty="0"/>
              <a:t> – Welcomes and guides voters.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#2  ROSTER JUDGE</a:t>
            </a:r>
            <a:r>
              <a:rPr lang="en-US" dirty="0"/>
              <a:t> – Signs in voters who are already registered.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#3  REGISTRATION JUDGE</a:t>
            </a:r>
            <a:r>
              <a:rPr lang="en-US" dirty="0"/>
              <a:t> – Conducts Election Day registration for those who need to register.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#4  DEMONSTRATION JUDGE</a:t>
            </a:r>
            <a:r>
              <a:rPr lang="en-US" dirty="0"/>
              <a:t> – Explains how to mark the ballot and deliver to ballot counter.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#5  BALLOT JUDGE</a:t>
            </a:r>
            <a:r>
              <a:rPr lang="en-US" dirty="0"/>
              <a:t> – Gives ballots to voters.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#6  Voting Booths</a:t>
            </a:r>
            <a:r>
              <a:rPr lang="en-US" dirty="0"/>
              <a:t> – Booths set up for privacy so voters can mark ballots in secret.</a:t>
            </a:r>
          </a:p>
          <a:p>
            <a:r>
              <a:rPr lang="en-US" dirty="0"/>
              <a:t>	</a:t>
            </a:r>
            <a:r>
              <a:rPr lang="en-US" b="1" dirty="0"/>
              <a:t>             </a:t>
            </a:r>
            <a:r>
              <a:rPr lang="en-US" b="1" u="sng" dirty="0"/>
              <a:t>Ballot Marking Station</a:t>
            </a:r>
            <a:r>
              <a:rPr lang="en-US" dirty="0"/>
              <a:t>- Machine that electronically marks ballots.</a:t>
            </a:r>
          </a:p>
          <a:p>
            <a:pPr>
              <a:lnSpc>
                <a:spcPct val="150000"/>
              </a:lnSpc>
            </a:pPr>
            <a:r>
              <a:rPr lang="en-US" dirty="0"/>
              <a:t> </a:t>
            </a:r>
          </a:p>
          <a:p>
            <a:r>
              <a:rPr lang="en-US" b="1" u="sng" dirty="0"/>
              <a:t>STATION #7  BALLOT COUNTER JUDGE</a:t>
            </a:r>
            <a:r>
              <a:rPr lang="en-US" dirty="0"/>
              <a:t> – Oversees the ballot box area and gives out ‘I VOTED’ stickers.</a:t>
            </a:r>
          </a:p>
        </p:txBody>
      </p:sp>
    </p:spTree>
    <p:extLst>
      <p:ext uri="{BB962C8B-B14F-4D97-AF65-F5344CB8AC3E}">
        <p14:creationId xmlns:p14="http://schemas.microsoft.com/office/powerpoint/2010/main" val="119327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60FB0-2134-142E-7E06-B41F995D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APPLY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0C360D16-0FCA-A042-24A6-86AB64C57E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9715542"/>
              </p:ext>
            </p:extLst>
          </p:nvPr>
        </p:nvGraphicFramePr>
        <p:xfrm>
          <a:off x="3477491" y="1847850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22F60-2E0F-9DB0-35F2-E1CDAE75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C6FB8-D050-00F7-8894-2286FB44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8427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32A58-4AFA-0DBB-5D47-C8A938A4A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2ECB-466D-4166-E0B0-7D07C82E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APPLY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BB00A94-EB7E-DE13-3059-B55B0D27FF2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3517845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AA0F1B-E6DA-4FFB-0D11-A35DB092CF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2725521"/>
            <a:ext cx="5181600" cy="255154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D5147-90FD-3EAD-33CD-D8DB5CC0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AFF7F-3BD8-88AE-F2D8-6F93BE2D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2846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B694-A2AC-B44D-C348-733CD982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628D-BA10-FBB9-414C-FC2960F10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APPLY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85E489E-6AF7-9439-0A9C-880153C5793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970452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88752-5BD3-9C4A-6682-7AA50053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E8954-E725-B782-3AE3-9D7A8752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B041E-F07D-3BA3-0E8A-2522A83B3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202" y="1918545"/>
            <a:ext cx="5822797" cy="4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2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FE74-154A-C66E-2044-A9B70D7B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EF5E-E2DB-4DC8-D2B9-F90F4F88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APPLY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4F88FBC-5B51-CE53-A8BF-047807E53CD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7035049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5BDD9-CC31-4034-038C-EDE8A9DFF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0A9BC-A516-B272-441A-0EC34062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A93FB-2979-025F-F1B7-C12F919E0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47927"/>
            <a:ext cx="6106928" cy="4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8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3785A-67C5-5CAC-1E8F-E532CBFC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925B-54CC-CFCB-7FFA-E3B0B0C4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APPLY (OSS Website)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EDA68-B019-7744-6F80-98B779A2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500C3-7989-5983-E059-00A9EDFB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22CECF-7F6E-0E4D-02D2-5E5ECFDC7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9" y="1223416"/>
            <a:ext cx="7654860" cy="591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822342-0B84-2759-807A-036166F3F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53" y="1430223"/>
            <a:ext cx="6730294" cy="56002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811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F63C-2DC4-D69D-DDD5-5E6EC9D1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0705BB-4DFF-0FF9-D7B3-1612C3F9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rcRect/>
          <a:stretch/>
        </p:blipFill>
        <p:spPr>
          <a:xfrm>
            <a:off x="2260927" y="295872"/>
            <a:ext cx="7987586" cy="6000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BF459-DE6F-17C8-AF58-F943BC1D9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136525"/>
            <a:ext cx="10515600" cy="395477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D4B1C-86B1-AB29-0C3F-EA99D828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1F8BF-D3A6-6174-9D9B-09A7C923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C51C622-6766-4D92-8160-7705981E445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16782-52CD-AA43-39E2-3F095D97DEB0}"/>
              </a:ext>
            </a:extLst>
          </p:cNvPr>
          <p:cNvSpPr txBox="1"/>
          <p:nvPr/>
        </p:nvSpPr>
        <p:spPr>
          <a:xfrm>
            <a:off x="0" y="-141208"/>
            <a:ext cx="1219199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SEJ OPPORTUNITY AGENDA</a:t>
            </a:r>
          </a:p>
          <a:p>
            <a:pPr algn="ctr"/>
            <a:r>
              <a:rPr lang="en-US" sz="5400" b="1" dirty="0"/>
              <a:t>Intro to what is it</a:t>
            </a:r>
          </a:p>
          <a:p>
            <a:pPr algn="ctr"/>
            <a:r>
              <a:rPr lang="en-US" sz="5400" b="1" dirty="0"/>
              <a:t>Why do it</a:t>
            </a:r>
          </a:p>
          <a:p>
            <a:pPr algn="ctr"/>
            <a:r>
              <a:rPr lang="en-US" sz="5400" b="1" dirty="0"/>
              <a:t>More of what it is</a:t>
            </a:r>
          </a:p>
          <a:p>
            <a:pPr algn="ctr"/>
            <a:r>
              <a:rPr lang="en-US" sz="5400" b="1" dirty="0"/>
              <a:t>SEJ vs. EJ</a:t>
            </a:r>
          </a:p>
          <a:p>
            <a:pPr algn="ctr"/>
            <a:r>
              <a:rPr lang="en-US" sz="5400" b="1" dirty="0"/>
              <a:t>How to apply and prepare</a:t>
            </a:r>
          </a:p>
          <a:p>
            <a:pPr algn="ctr"/>
            <a:r>
              <a:rPr lang="en-US" sz="5400" b="1" dirty="0"/>
              <a:t>Questions/Discussion</a:t>
            </a:r>
          </a:p>
          <a:p>
            <a:pPr algn="ctr"/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87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ABA30-5F61-FDB8-E57B-92CE01F9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3BBA-788A-1E16-CF6F-A2A1D39A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What’s it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E4929-F5B2-5BD2-E8BE-FB618368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23B9A-C19C-29DB-47B0-2C488161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C7D54-3732-36DA-FE8B-E3FE8BDCD526}"/>
              </a:ext>
            </a:extLst>
          </p:cNvPr>
          <p:cNvSpPr txBox="1"/>
          <p:nvPr/>
        </p:nvSpPr>
        <p:spPr>
          <a:xfrm>
            <a:off x="180108" y="2036618"/>
            <a:ext cx="1193011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Long day (Sometimes really busy, sometimes really slow.  You never know!)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Meet and work with great people.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real feeling of accomplishment and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Neighbors helping neighbors.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Problem solving (with lots of help).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Making other young people more comfortable.</a:t>
            </a:r>
          </a:p>
        </p:txBody>
      </p:sp>
    </p:spTree>
    <p:extLst>
      <p:ext uri="{BB962C8B-B14F-4D97-AF65-F5344CB8AC3E}">
        <p14:creationId xmlns:p14="http://schemas.microsoft.com/office/powerpoint/2010/main" val="193619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23774-8076-656E-FAB7-0DBB1A517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41DA-B052-F0C1-DDEB-3B12D666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How to prepare for a great experience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051E6-7E81-BF79-795A-41F25D50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0BE58-FDD5-684C-294E-DD304511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3537B-D4B6-FB25-249C-6F13180BFD5A}"/>
              </a:ext>
            </a:extLst>
          </p:cNvPr>
          <p:cNvSpPr txBox="1"/>
          <p:nvPr/>
        </p:nvSpPr>
        <p:spPr>
          <a:xfrm>
            <a:off x="180109" y="2036618"/>
            <a:ext cx="11430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Like a test day (get sleep the night before, water bottle, review/study)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Get friends to be SEJ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Focus.  Pay attention. Ask questions, before and on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Show up on time (a bit early doesn’t hurt!)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Plan ahead for 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Let school/work know at least two weeks ahead; let everyone prepare.</a:t>
            </a:r>
          </a:p>
        </p:txBody>
      </p:sp>
    </p:spTree>
    <p:extLst>
      <p:ext uri="{BB962C8B-B14F-4D97-AF65-F5344CB8AC3E}">
        <p14:creationId xmlns:p14="http://schemas.microsoft.com/office/powerpoint/2010/main" val="68224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8FAA4B-1AA3-5118-49A4-18CF0D28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17524-E9EA-D8F4-232C-B234370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295145-C589-76C5-E6D8-7B4027DE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5" y="1453896"/>
            <a:ext cx="10622875" cy="2023593"/>
          </a:xfrm>
        </p:spPr>
        <p:txBody>
          <a:bodyPr>
            <a:normAutofit fontScale="90000"/>
          </a:bodyPr>
          <a:lstStyle/>
          <a:p>
            <a:pPr algn="l"/>
            <a:r>
              <a:rPr lang="en-US" sz="11500" b="1" dirty="0"/>
              <a:t>Questions?</a:t>
            </a:r>
            <a:br>
              <a:rPr lang="en-US" sz="11500" b="1" dirty="0"/>
            </a:br>
            <a:r>
              <a:rPr lang="en-US" sz="11500" b="1" dirty="0"/>
              <a:t>	   Discussion?</a:t>
            </a:r>
            <a:r>
              <a:rPr lang="en-US" sz="115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BB5CF-EA47-DAB6-112C-CA1C96FD2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7071" y="3492815"/>
            <a:ext cx="8657378" cy="2175857"/>
          </a:xfrm>
        </p:spPr>
        <p:txBody>
          <a:bodyPr>
            <a:normAutofit fontScale="77500" lnSpcReduction="20000"/>
          </a:bodyPr>
          <a:lstStyle/>
          <a:p>
            <a:pPr marL="457200" lvl="2"/>
            <a:endParaRPr lang="en-US" sz="5900" dirty="0">
              <a:solidFill>
                <a:srgbClr val="FFFF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2"/>
            <a:r>
              <a:rPr lang="en-US" sz="5900" dirty="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Michael.Wall@State.MN.US</a:t>
            </a:r>
            <a:endParaRPr lang="en-US" sz="5900" dirty="0">
              <a:solidFill>
                <a:srgbClr val="FFFFFF"/>
              </a:solidFill>
            </a:endParaRPr>
          </a:p>
          <a:p>
            <a:pPr marL="457200" lvl="2"/>
            <a:endParaRPr lang="en-US" sz="3400" dirty="0">
              <a:solidFill>
                <a:srgbClr val="FFFFFF"/>
              </a:solidFill>
            </a:endParaRPr>
          </a:p>
          <a:p>
            <a:pPr marL="457200" lvl="2"/>
            <a:r>
              <a:rPr lang="en-US" sz="5900" dirty="0">
                <a:solidFill>
                  <a:srgbClr val="FFFFFF"/>
                </a:solidFill>
              </a:rPr>
              <a:t>             651-201-6892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4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D3CB6-0713-0C85-D954-DE172C15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ABD5-3B2B-5658-F94D-D90D8B58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17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solidFill>
                  <a:schemeClr val="bg2"/>
                </a:solidFill>
                <a:latin typeface="+mn-lt"/>
              </a:rPr>
              <a:t>Elections are held every year.</a:t>
            </a:r>
            <a:br>
              <a:rPr lang="en-US" sz="4200" b="1" dirty="0">
                <a:solidFill>
                  <a:schemeClr val="bg2"/>
                </a:solidFill>
                <a:latin typeface="+mn-lt"/>
              </a:rPr>
            </a:br>
            <a:r>
              <a:rPr lang="en-US" sz="4200" b="1" dirty="0">
                <a:solidFill>
                  <a:schemeClr val="bg2"/>
                </a:solidFill>
                <a:latin typeface="+mn-lt"/>
              </a:rPr>
              <a:t>In even years 30,000+ Election Judges are needed!</a:t>
            </a:r>
            <a:endParaRPr lang="en-US" b="1" i="1" dirty="0">
              <a:solidFill>
                <a:schemeClr val="bg2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5C1297-C97C-83E9-4B75-4475968CE5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 rot="21403447">
            <a:off x="164085" y="2720806"/>
            <a:ext cx="3855810" cy="597488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D4DE-6602-FBAC-0998-F9B02B84F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74111"/>
          </a:xfrm>
        </p:spPr>
        <p:txBody>
          <a:bodyPr numCol="1">
            <a:normAutofit/>
          </a:bodyPr>
          <a:lstStyle/>
          <a:p>
            <a:r>
              <a:rPr lang="en-US" sz="1200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2C687-FDBF-8493-044E-464F39EFE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E16D4-3F78-E728-9685-13EB778A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CA1F0D-4801-6E1F-6091-5D8A4216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449384">
            <a:off x="2074452" y="1958434"/>
            <a:ext cx="3664364" cy="570090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F53FB5C0-10B6-00E1-12C3-ADC77B17A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937" y="2656097"/>
            <a:ext cx="5589872" cy="2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D08A1-03FE-1F3E-420B-13FE07183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7952-EF15-F6A6-F2E1-030EC04F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236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2026 Elections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424BD-3A2D-EFA6-DB41-B74E797D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2FF02-1DFB-F077-3E6F-2596DA49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483BDB-3A15-6149-84DD-59F221C3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81" y="1435092"/>
            <a:ext cx="2410161" cy="53633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01D3E0-44FD-A02D-C0F4-D53D6C8F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42" y="1435092"/>
            <a:ext cx="3502458" cy="3558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0250B4-9EDB-7EA0-B86B-F444FD7BA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499" y="1435092"/>
            <a:ext cx="3770587" cy="2068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230DA2-7261-65FB-1A52-B9B0BE4B3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124" y="3644020"/>
            <a:ext cx="3770587" cy="1949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658AB4-6D37-D7D2-9340-7D0D1C9850EB}"/>
              </a:ext>
            </a:extLst>
          </p:cNvPr>
          <p:cNvSpPr txBox="1"/>
          <p:nvPr/>
        </p:nvSpPr>
        <p:spPr>
          <a:xfrm rot="19769042" flipH="1">
            <a:off x="74961" y="397289"/>
            <a:ext cx="213105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BONUS INFO </a:t>
            </a:r>
            <a:endParaRPr lang="en-US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780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CCC2-9245-548A-7EC3-8FDD7803A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BEF1-C665-3E3B-223C-A7DDAB4B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" y="365125"/>
            <a:ext cx="11253216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is an Election Judge?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A274D8A-5935-A173-EC3C-4929F5C3E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702" y="1562345"/>
            <a:ext cx="11253216" cy="45085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Election judges are temporary, paid employees of local election officials trained to handle all aspects of voting at the polling place. Serving as an election judge is a chance to learn about elections, and is a great service to the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FF4BE-1732-67DA-E94C-ADEB8023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3179D-3C46-03D2-63D8-A3996043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0555-7941-6FC5-96B2-AFFC061D9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DC650-6392-E735-990C-626B8895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7DA7C-2D3B-1B24-9398-784EF772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195F1495-2666-FFC6-D6CC-69818530E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7" y="893302"/>
            <a:ext cx="12298760" cy="606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74D0E8-D693-10F5-7D11-B49529B91AAB}"/>
              </a:ext>
            </a:extLst>
          </p:cNvPr>
          <p:cNvSpPr txBox="1"/>
          <p:nvPr/>
        </p:nvSpPr>
        <p:spPr>
          <a:xfrm>
            <a:off x="805961" y="11830"/>
            <a:ext cx="10045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 MATTER OF LAW</a:t>
            </a:r>
          </a:p>
        </p:txBody>
      </p:sp>
    </p:spTree>
    <p:extLst>
      <p:ext uri="{BB962C8B-B14F-4D97-AF65-F5344CB8AC3E}">
        <p14:creationId xmlns:p14="http://schemas.microsoft.com/office/powerpoint/2010/main" val="562620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09CFC-AD17-933C-639B-4F4AE669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44967-CDC3-A055-CCFE-561E5732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44CBC-ECEF-AD97-EF80-9E9D32C2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4C187-9879-2A96-D780-0059D0AA94A3}"/>
              </a:ext>
            </a:extLst>
          </p:cNvPr>
          <p:cNvSpPr txBox="1"/>
          <p:nvPr/>
        </p:nvSpPr>
        <p:spPr>
          <a:xfrm>
            <a:off x="0" y="-196663"/>
            <a:ext cx="1219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5400" b="1" dirty="0">
                <a:solidFill>
                  <a:srgbClr val="FFFFFF"/>
                </a:solidFill>
              </a:rPr>
              <a:t>ELIGIBILITY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5E50D-6DDF-14D3-7754-1CC49BDFDBFF}"/>
              </a:ext>
            </a:extLst>
          </p:cNvPr>
          <p:cNvSpPr txBox="1"/>
          <p:nvPr/>
        </p:nvSpPr>
        <p:spPr>
          <a:xfrm>
            <a:off x="533793" y="1832035"/>
            <a:ext cx="111244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MN 204B.19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 Any individual who is eligible to vote in this state is qualified to be appointed as an election judge.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No if:</a:t>
            </a:r>
          </a:p>
          <a:p>
            <a:pPr marL="971550" lvl="1" indent="-514350">
              <a:buAutoNum type="arabicParenBoth"/>
            </a:pPr>
            <a:r>
              <a:rPr lang="en-US" sz="3000" dirty="0"/>
              <a:t>is unable to read, write, or speak English</a:t>
            </a:r>
          </a:p>
          <a:p>
            <a:pPr marL="971550" lvl="1" indent="-514350">
              <a:buAutoNum type="arabicParenBoth"/>
            </a:pPr>
            <a:r>
              <a:rPr lang="en-US" sz="3000" dirty="0"/>
              <a:t>is the spouse, parent, child, or sibling of another election judge in the same precinct</a:t>
            </a:r>
          </a:p>
          <a:p>
            <a:pPr marL="971550" lvl="1" indent="-514350">
              <a:buAutoNum type="arabicParenBoth"/>
            </a:pPr>
            <a:r>
              <a:rPr lang="en-US" sz="3000" dirty="0"/>
              <a:t>is the spouse, parent, child, or sibling of a candidate in the election</a:t>
            </a:r>
          </a:p>
          <a:p>
            <a:pPr marL="971550" lvl="1" indent="-514350">
              <a:buAutoNum type="arabicParenBoth"/>
            </a:pPr>
            <a:r>
              <a:rPr lang="en-US" sz="3000" dirty="0"/>
              <a:t>is a candidate on the ballot in the election.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222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60FB0-2134-142E-7E06-B41F995D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924" y="190260"/>
            <a:ext cx="5273408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can vote in MN?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72CCD4B-4CBF-4F9C-FB1F-6382468F5B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4907933"/>
              </p:ext>
            </p:extLst>
          </p:nvPr>
        </p:nvGraphicFramePr>
        <p:xfrm>
          <a:off x="5619136" y="0"/>
          <a:ext cx="738894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A2F1A746-1E3C-9994-C8AE-F4993383C4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3012810" y="2651600"/>
            <a:ext cx="4153636" cy="27587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22F60-2E0F-9DB0-35F2-E1CDAE75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C6FB8-D050-00F7-8894-2286FB44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9057D-8DA9-7F0B-FB8F-1B9420FC3FBC}"/>
              </a:ext>
            </a:extLst>
          </p:cNvPr>
          <p:cNvSpPr txBox="1"/>
          <p:nvPr/>
        </p:nvSpPr>
        <p:spPr>
          <a:xfrm rot="19769042" flipH="1">
            <a:off x="74961" y="397289"/>
            <a:ext cx="213105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BONUS INFO </a:t>
            </a:r>
            <a:endParaRPr lang="en-US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813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D0A5C-50EA-F6FF-547F-D900CC965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0D51C-C84C-0EDD-98FE-C7F91F71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the Minnesota Secretary of State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84F51-7A74-7522-0832-0166B2C2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3CF1D-8133-9F83-C1E7-237CEE971665}"/>
              </a:ext>
            </a:extLst>
          </p:cNvPr>
          <p:cNvSpPr txBox="1"/>
          <p:nvPr/>
        </p:nvSpPr>
        <p:spPr>
          <a:xfrm>
            <a:off x="0" y="-19666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ELIGIBILITY: Student Election Judges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23B00-DC2A-2E6A-EF7D-5CA978B4256E}"/>
              </a:ext>
            </a:extLst>
          </p:cNvPr>
          <p:cNvSpPr txBox="1"/>
          <p:nvPr/>
        </p:nvSpPr>
        <p:spPr>
          <a:xfrm>
            <a:off x="265402" y="217510"/>
            <a:ext cx="1182623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MN 204B.19 </a:t>
            </a:r>
            <a:endParaRPr lang="en-US" sz="3600" b="1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High school students </a:t>
            </a:r>
            <a:r>
              <a:rPr lang="en-US" sz="3200" dirty="0"/>
              <a:t>(or home school)</a:t>
            </a:r>
            <a:r>
              <a:rPr lang="en-US" sz="3600" dirty="0"/>
              <a:t> age 16+ may be appointed as </a:t>
            </a:r>
            <a:r>
              <a:rPr lang="en-US" sz="3600" b="1" u="sng" dirty="0"/>
              <a:t>unaffiliated</a:t>
            </a:r>
            <a:r>
              <a:rPr lang="en-US" sz="3600" dirty="0"/>
              <a:t> election judge trainees</a:t>
            </a:r>
            <a:r>
              <a:rPr lang="en-US" sz="3200" dirty="0"/>
              <a:t>(until 18). </a:t>
            </a:r>
            <a:endParaRPr lang="en-US" sz="3600" dirty="0"/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May not declare a party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Excluded from tasks requiring major party declaration</a:t>
            </a:r>
            <a:br>
              <a:rPr lang="en-US" sz="3600" dirty="0"/>
            </a:b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Serve in their own county or an adjacent county</a:t>
            </a:r>
            <a:br>
              <a:rPr lang="en-US" sz="3600" dirty="0"/>
            </a:b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Work no later than 10 p.m.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3150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d514ee-8083-4f05-8881-46cb24ce4a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926E773353A4CB12EB6E626823F4A" ma:contentTypeVersion="13" ma:contentTypeDescription="Create a new document." ma:contentTypeScope="" ma:versionID="88bb71d41f1485c44d14658bafc5d6fa">
  <xsd:schema xmlns:xsd="http://www.w3.org/2001/XMLSchema" xmlns:xs="http://www.w3.org/2001/XMLSchema" xmlns:p="http://schemas.microsoft.com/office/2006/metadata/properties" xmlns:ns3="99412f06-b11d-46ca-a9f1-28f820048641" xmlns:ns4="04d514ee-8083-4f05-8881-46cb24ce4a51" targetNamespace="http://schemas.microsoft.com/office/2006/metadata/properties" ma:root="true" ma:fieldsID="d5d03f5f390847b6a4becc172173f3b9" ns3:_="" ns4:_="">
    <xsd:import namespace="99412f06-b11d-46ca-a9f1-28f820048641"/>
    <xsd:import namespace="04d514ee-8083-4f05-8881-46cb24ce4a5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12f06-b11d-46ca-a9f1-28f8200486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14ee-8083-4f05-8881-46cb24ce4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F765B5-1A9F-47F3-B437-C34AE4E06C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D19669-8E69-41B3-BA08-386830148556}">
  <ds:schemaRefs>
    <ds:schemaRef ds:uri="http://purl.org/dc/elements/1.1/"/>
    <ds:schemaRef ds:uri="http://schemas.microsoft.com/office/2006/documentManagement/types"/>
    <ds:schemaRef ds:uri="http://purl.org/dc/terms/"/>
    <ds:schemaRef ds:uri="04d514ee-8083-4f05-8881-46cb24ce4a51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9412f06-b11d-46ca-a9f1-28f82004864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A8BDC3-7080-4287-A713-BC68CB9B0F37}">
  <ds:schemaRefs>
    <ds:schemaRef ds:uri="04d514ee-8083-4f05-8881-46cb24ce4a51"/>
    <ds:schemaRef ds:uri="99412f06-b11d-46ca-a9f1-28f8200486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962</Words>
  <Application>Microsoft Office PowerPoint</Application>
  <PresentationFormat>Widescreen</PresentationFormat>
  <Paragraphs>164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Lato Medium</vt:lpstr>
      <vt:lpstr>Office Theme</vt:lpstr>
      <vt:lpstr>               </vt:lpstr>
      <vt:lpstr>               </vt:lpstr>
      <vt:lpstr>Elections are held every year. In even years 30,000+ Election Judges are needed!</vt:lpstr>
      <vt:lpstr>2026 Elections </vt:lpstr>
      <vt:lpstr>What is an Election Judge?</vt:lpstr>
      <vt:lpstr>PowerPoint Presentation</vt:lpstr>
      <vt:lpstr>PowerPoint Presentation</vt:lpstr>
      <vt:lpstr>Who can vote in MN?</vt:lpstr>
      <vt:lpstr>PowerPoint Presentation</vt:lpstr>
      <vt:lpstr>      Why Be a Student Election Judge?</vt:lpstr>
      <vt:lpstr>      Why Be a Student Election Judge?</vt:lpstr>
      <vt:lpstr>PowerPoint Presentation</vt:lpstr>
      <vt:lpstr>PowerPoint Presentation</vt:lpstr>
      <vt:lpstr>PowerPoint Presentation</vt:lpstr>
      <vt:lpstr>HOW TO APPLY</vt:lpstr>
      <vt:lpstr>HOW TO APPLY</vt:lpstr>
      <vt:lpstr>HOW TO APPLY</vt:lpstr>
      <vt:lpstr>HOW TO APPLY</vt:lpstr>
      <vt:lpstr>HOW TO APPLY (OSS Website)</vt:lpstr>
      <vt:lpstr>What’s it like?</vt:lpstr>
      <vt:lpstr>How to prepare for a great experience</vt:lpstr>
      <vt:lpstr>Questions?     Discussion? </vt:lpstr>
    </vt:vector>
  </TitlesOfParts>
  <Company>Office of Minnesota Secretary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the Secretary of State Legislative 2023  and Elections 2024  101</dc:title>
  <dc:subject/>
  <dc:creator>Hazelip, Melanie (OSS)</dc:creator>
  <cp:lastModifiedBy>Wall, Michael (OSS)</cp:lastModifiedBy>
  <cp:revision>77</cp:revision>
  <dcterms:created xsi:type="dcterms:W3CDTF">2024-02-05T20:22:57Z</dcterms:created>
  <dcterms:modified xsi:type="dcterms:W3CDTF">2026-04-17T16:43:35Z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0x0101004D7926E773353A4CB12EB6E626823F4A</vt:lpwstr>
  </property>
</Properties>
</file>